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147482809" r:id="rId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419" autoAdjust="0"/>
    <p:restoredTop sz="94660"/>
  </p:normalViewPr>
  <p:slideViewPr>
    <p:cSldViewPr snapToGrid="0">
      <p:cViewPr varScale="1">
        <p:scale>
          <a:sx n="97" d="100"/>
          <a:sy n="97" d="100"/>
        </p:scale>
        <p:origin x="9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slide" Target="slides/slide1.xml"/><Relationship Id="rId7" Type="http://schemas.openxmlformats.org/officeDocument/2006/relationships/tableStyles" Target="tableStyle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D46921-64A2-8F58-0D08-2B34DCDA9FA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8084A52-2C3C-4F27-BEA2-C89702B62C5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0431FDE8-E333-058B-21E8-5A48D3FFA386}"/>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1F95C9E9-5846-F63C-29EE-70D621B5D87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D4D021-F6ED-96DF-DB39-4C5376C180E9}"/>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42457994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4C1AC3-B833-7F6B-F465-CB9C7866E52A}"/>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F3EE5354-D2F6-87E5-B219-AF2777FB6DE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7D4E27E-4355-679C-3A2A-21B609BD5043}"/>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E1FA74DD-61C0-6FCF-D9A3-A2EA6AE9570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ED5EA1A-1455-AC46-8795-467197DAC1F9}"/>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6747995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CF340491-8B2B-C99A-AB20-D8851FFB090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BB4E8A1D-5EAE-4A3C-2CFF-C9A0456EDD4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7EC8038-5B27-2739-A0B7-D5868BEEE412}"/>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5663445D-2548-B0D2-4D40-24B81CBD06C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EE2795E0-5AD2-F29D-5484-85DE28CC7252}"/>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39497696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182663"/>
            <a:ext cx="10515600" cy="460047"/>
          </a:xfrm>
        </p:spPr>
        <p:txBody>
          <a:bodyPr>
            <a:noAutofit/>
          </a:bodyPr>
          <a:lstStyle>
            <a:lvl1pPr>
              <a:defRPr sz="3200" b="0">
                <a:solidFill>
                  <a:schemeClr val="tx1"/>
                </a:solidFill>
              </a:defRPr>
            </a:lvl1pPr>
          </a:lstStyle>
          <a:p>
            <a:r>
              <a:rPr lang="en-US"/>
              <a:t>Click to edit Master title style</a:t>
            </a:r>
          </a:p>
        </p:txBody>
      </p:sp>
      <p:sp>
        <p:nvSpPr>
          <p:cNvPr id="3" name="Content Placeholder 2"/>
          <p:cNvSpPr>
            <a:spLocks noGrp="1"/>
          </p:cNvSpPr>
          <p:nvPr>
            <p:ph idx="1"/>
          </p:nvPr>
        </p:nvSpPr>
        <p:spPr>
          <a:xfrm>
            <a:off x="838200" y="1058371"/>
            <a:ext cx="10515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Slide Number Placeholder 3">
            <a:extLst>
              <a:ext uri="{FF2B5EF4-FFF2-40B4-BE49-F238E27FC236}">
                <a16:creationId xmlns:a16="http://schemas.microsoft.com/office/drawing/2014/main" id="{9318D5F8-28E1-FC41-92E4-5D352F37452A}"/>
              </a:ext>
            </a:extLst>
          </p:cNvPr>
          <p:cNvSpPr>
            <a:spLocks noGrp="1"/>
          </p:cNvSpPr>
          <p:nvPr>
            <p:ph type="sldNum" sz="quarter" idx="12"/>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Tree>
    <p:extLst>
      <p:ext uri="{BB962C8B-B14F-4D97-AF65-F5344CB8AC3E}">
        <p14:creationId xmlns:p14="http://schemas.microsoft.com/office/powerpoint/2010/main" val="203919895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1" y="4589464"/>
            <a:ext cx="10515600" cy="1500187"/>
          </a:xfrm>
        </p:spPr>
        <p:txBody>
          <a:bodyPr/>
          <a:lstStyle>
            <a:lvl1pPr marL="0" indent="0">
              <a:buNone/>
              <a:defRPr sz="2400">
                <a:solidFill>
                  <a:schemeClr val="tx1">
                    <a:tint val="75000"/>
                  </a:schemeClr>
                </a:solidFill>
              </a:defRPr>
            </a:lvl1pPr>
            <a:lvl2pPr marL="457189" indent="0">
              <a:buNone/>
              <a:defRPr sz="2000">
                <a:solidFill>
                  <a:schemeClr val="tx1">
                    <a:tint val="75000"/>
                  </a:schemeClr>
                </a:solidFill>
              </a:defRPr>
            </a:lvl2pPr>
            <a:lvl3pPr marL="914377" indent="0">
              <a:buNone/>
              <a:defRPr sz="1800">
                <a:solidFill>
                  <a:schemeClr val="tx1">
                    <a:tint val="75000"/>
                  </a:schemeClr>
                </a:solidFill>
              </a:defRPr>
            </a:lvl3pPr>
            <a:lvl4pPr marL="1371566" indent="0">
              <a:buNone/>
              <a:defRPr sz="1600">
                <a:solidFill>
                  <a:schemeClr val="tx1">
                    <a:tint val="75000"/>
                  </a:schemeClr>
                </a:solidFill>
              </a:defRPr>
            </a:lvl4pPr>
            <a:lvl5pPr marL="1828754" indent="0">
              <a:buNone/>
              <a:defRPr sz="1600">
                <a:solidFill>
                  <a:schemeClr val="tx1">
                    <a:tint val="75000"/>
                  </a:schemeClr>
                </a:solidFill>
              </a:defRPr>
            </a:lvl5pPr>
            <a:lvl6pPr marL="2285943" indent="0">
              <a:buNone/>
              <a:defRPr sz="1600">
                <a:solidFill>
                  <a:schemeClr val="tx1">
                    <a:tint val="75000"/>
                  </a:schemeClr>
                </a:solidFill>
              </a:defRPr>
            </a:lvl6pPr>
            <a:lvl7pPr marL="2743131" indent="0">
              <a:buNone/>
              <a:defRPr sz="1600">
                <a:solidFill>
                  <a:schemeClr val="tx1">
                    <a:tint val="75000"/>
                  </a:schemeClr>
                </a:solidFill>
              </a:defRPr>
            </a:lvl7pPr>
            <a:lvl8pPr marL="3200320" indent="0">
              <a:buNone/>
              <a:defRPr sz="1600">
                <a:solidFill>
                  <a:schemeClr val="tx1">
                    <a:tint val="75000"/>
                  </a:schemeClr>
                </a:solidFill>
              </a:defRPr>
            </a:lvl8pPr>
            <a:lvl9pPr marL="3657509" indent="0">
              <a:buNone/>
              <a:defRPr sz="1600">
                <a:solidFill>
                  <a:schemeClr val="tx1">
                    <a:tint val="75000"/>
                  </a:schemeClr>
                </a:solidFill>
              </a:defRPr>
            </a:lvl9pPr>
          </a:lstStyle>
          <a:p>
            <a:pPr lvl="0"/>
            <a:r>
              <a:rPr lang="en-US"/>
              <a:t>Click to edit Master text styles</a:t>
            </a:r>
          </a:p>
        </p:txBody>
      </p:sp>
      <p:sp>
        <p:nvSpPr>
          <p:cNvPr id="8" name="Slide Number Placeholder 3">
            <a:extLst>
              <a:ext uri="{FF2B5EF4-FFF2-40B4-BE49-F238E27FC236}">
                <a16:creationId xmlns:a16="http://schemas.microsoft.com/office/drawing/2014/main" id="{3CB8CEAF-56C9-6F45-A650-DB084B88EF82}"/>
              </a:ext>
            </a:extLst>
          </p:cNvPr>
          <p:cNvSpPr>
            <a:spLocks noGrp="1"/>
          </p:cNvSpPr>
          <p:nvPr>
            <p:ph type="sldNum" sz="quarter" idx="12"/>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Tree>
    <p:extLst>
      <p:ext uri="{BB962C8B-B14F-4D97-AF65-F5344CB8AC3E}">
        <p14:creationId xmlns:p14="http://schemas.microsoft.com/office/powerpoint/2010/main" val="21838178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Slide Number Placeholder 3">
            <a:extLst>
              <a:ext uri="{FF2B5EF4-FFF2-40B4-BE49-F238E27FC236}">
                <a16:creationId xmlns:a16="http://schemas.microsoft.com/office/drawing/2014/main" id="{F52591ED-EFA5-C546-BE24-4A9EC33610F0}"/>
              </a:ext>
            </a:extLst>
          </p:cNvPr>
          <p:cNvSpPr>
            <a:spLocks noGrp="1"/>
          </p:cNvSpPr>
          <p:nvPr>
            <p:ph type="sldNum" sz="quarter" idx="12"/>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Tree>
    <p:extLst>
      <p:ext uri="{BB962C8B-B14F-4D97-AF65-F5344CB8AC3E}">
        <p14:creationId xmlns:p14="http://schemas.microsoft.com/office/powerpoint/2010/main" val="7075656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9"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189" indent="0">
              <a:buNone/>
              <a:defRPr sz="2000" b="1"/>
            </a:lvl2pPr>
            <a:lvl3pPr marL="914377" indent="0">
              <a:buNone/>
              <a:defRPr sz="1800" b="1"/>
            </a:lvl3pPr>
            <a:lvl4pPr marL="1371566" indent="0">
              <a:buNone/>
              <a:defRPr sz="1600" b="1"/>
            </a:lvl4pPr>
            <a:lvl5pPr marL="1828754" indent="0">
              <a:buNone/>
              <a:defRPr sz="1600" b="1"/>
            </a:lvl5pPr>
            <a:lvl6pPr marL="2285943" indent="0">
              <a:buNone/>
              <a:defRPr sz="1600" b="1"/>
            </a:lvl6pPr>
            <a:lvl7pPr marL="2743131" indent="0">
              <a:buNone/>
              <a:defRPr sz="1600" b="1"/>
            </a:lvl7pPr>
            <a:lvl8pPr marL="3200320" indent="0">
              <a:buNone/>
              <a:defRPr sz="1600" b="1"/>
            </a:lvl8pPr>
            <a:lvl9pPr marL="3657509"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1"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838200" y="6356351"/>
            <a:ext cx="2743200" cy="365125"/>
          </a:xfrm>
          <a:prstGeom prst="rect">
            <a:avLst/>
          </a:prstGeom>
        </p:spPr>
        <p:txBody>
          <a:bodyPr/>
          <a:lstStyle/>
          <a:p>
            <a:fld id="{FFE84F2C-C283-B343-89F5-7DBB27396E98}" type="datetimeyyyy">
              <a:rPr lang="en-GB" smtClean="0"/>
              <a:t>2025</a:t>
            </a:fld>
            <a:endParaRPr lang="en-US"/>
          </a:p>
        </p:txBody>
      </p:sp>
      <p:sp>
        <p:nvSpPr>
          <p:cNvPr id="8" name="Footer Placeholder 7"/>
          <p:cNvSpPr>
            <a:spLocks noGrp="1"/>
          </p:cNvSpPr>
          <p:nvPr>
            <p:ph type="ftr" sz="quarter" idx="11"/>
          </p:nvPr>
        </p:nvSpPr>
        <p:spPr>
          <a:xfrm>
            <a:off x="4038600" y="6356351"/>
            <a:ext cx="4114800" cy="365125"/>
          </a:xfrm>
          <a:prstGeom prst="rect">
            <a:avLst/>
          </a:prstGeom>
        </p:spPr>
        <p:txBody>
          <a:bodyPr/>
          <a:lstStyle/>
          <a:p>
            <a:endParaRPr lang="en-US"/>
          </a:p>
        </p:txBody>
      </p:sp>
      <p:sp>
        <p:nvSpPr>
          <p:cNvPr id="9" name="Slide Number Placeholder 8"/>
          <p:cNvSpPr>
            <a:spLocks noGrp="1"/>
          </p:cNvSpPr>
          <p:nvPr>
            <p:ph type="sldNum" sz="quarter" idx="12"/>
          </p:nvPr>
        </p:nvSpPr>
        <p:spPr>
          <a:xfrm>
            <a:off x="8610600" y="6356351"/>
            <a:ext cx="2743200" cy="365125"/>
          </a:xfrm>
          <a:prstGeom prst="rect">
            <a:avLst/>
          </a:prstGeom>
        </p:spPr>
        <p:txBody>
          <a:bodyPr/>
          <a:lstStyle/>
          <a:p>
            <a:fld id="{47D4867F-AAB8-2B49-8D95-20ED6EA9D0A4}" type="slidenum">
              <a:rPr lang="en-US" smtClean="0"/>
              <a:t>‹#›</a:t>
            </a:fld>
            <a:endParaRPr lang="en-US"/>
          </a:p>
        </p:txBody>
      </p:sp>
    </p:spTree>
    <p:extLst>
      <p:ext uri="{BB962C8B-B14F-4D97-AF65-F5344CB8AC3E}">
        <p14:creationId xmlns:p14="http://schemas.microsoft.com/office/powerpoint/2010/main" val="352786382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6" name="Slide Number Placeholder 3">
            <a:extLst>
              <a:ext uri="{FF2B5EF4-FFF2-40B4-BE49-F238E27FC236}">
                <a16:creationId xmlns:a16="http://schemas.microsoft.com/office/drawing/2014/main" id="{2E86C54D-AE82-464C-9FEA-921B37C69AB0}"/>
              </a:ext>
            </a:extLst>
          </p:cNvPr>
          <p:cNvSpPr>
            <a:spLocks noGrp="1"/>
          </p:cNvSpPr>
          <p:nvPr>
            <p:ph type="sldNum" sz="quarter" idx="12"/>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Tree>
    <p:extLst>
      <p:ext uri="{BB962C8B-B14F-4D97-AF65-F5344CB8AC3E}">
        <p14:creationId xmlns:p14="http://schemas.microsoft.com/office/powerpoint/2010/main" val="189637436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Tree>
    <p:extLst>
      <p:ext uri="{BB962C8B-B14F-4D97-AF65-F5344CB8AC3E}">
        <p14:creationId xmlns:p14="http://schemas.microsoft.com/office/powerpoint/2010/main" val="22083848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6"/>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4669B9C5-79CD-6B4F-831F-C2FC2CED9E94}" type="datetimeyyyy">
              <a:rPr lang="en-GB" smtClean="0"/>
              <a:t>2025</a:t>
            </a:fld>
            <a:endParaRPr lang="en-US"/>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1"/>
            <a:ext cx="2743200" cy="365125"/>
          </a:xfrm>
          <a:prstGeom prst="rect">
            <a:avLst/>
          </a:prstGeom>
        </p:spPr>
        <p:txBody>
          <a:bodyPr/>
          <a:lstStyle/>
          <a:p>
            <a:fld id="{47D4867F-AAB8-2B49-8D95-20ED6EA9D0A4}" type="slidenum">
              <a:rPr lang="en-US" smtClean="0"/>
              <a:t>‹#›</a:t>
            </a:fld>
            <a:endParaRPr lang="en-US"/>
          </a:p>
        </p:txBody>
      </p:sp>
    </p:spTree>
    <p:extLst>
      <p:ext uri="{BB962C8B-B14F-4D97-AF65-F5344CB8AC3E}">
        <p14:creationId xmlns:p14="http://schemas.microsoft.com/office/powerpoint/2010/main" val="144930966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noChangeAspect="1"/>
          </p:cNvSpPr>
          <p:nvPr>
            <p:ph type="pic" idx="1"/>
          </p:nvPr>
        </p:nvSpPr>
        <p:spPr>
          <a:xfrm>
            <a:off x="5183188" y="987426"/>
            <a:ext cx="6172200" cy="4873625"/>
          </a:xfrm>
        </p:spPr>
        <p:txBody>
          <a:bodyPr anchor="t"/>
          <a:lstStyle>
            <a:lvl1pPr marL="0" indent="0">
              <a:buNone/>
              <a:defRPr sz="3200"/>
            </a:lvl1pPr>
            <a:lvl2pPr marL="457189" indent="0">
              <a:buNone/>
              <a:defRPr sz="2800"/>
            </a:lvl2pPr>
            <a:lvl3pPr marL="914377" indent="0">
              <a:buNone/>
              <a:defRPr sz="2400"/>
            </a:lvl3pPr>
            <a:lvl4pPr marL="1371566" indent="0">
              <a:buNone/>
              <a:defRPr sz="2000"/>
            </a:lvl4pPr>
            <a:lvl5pPr marL="1828754" indent="0">
              <a:buNone/>
              <a:defRPr sz="2000"/>
            </a:lvl5pPr>
            <a:lvl6pPr marL="2285943" indent="0">
              <a:buNone/>
              <a:defRPr sz="2000"/>
            </a:lvl6pPr>
            <a:lvl7pPr marL="2743131" indent="0">
              <a:buNone/>
              <a:defRPr sz="2000"/>
            </a:lvl7pPr>
            <a:lvl8pPr marL="3200320" indent="0">
              <a:buNone/>
              <a:defRPr sz="2000"/>
            </a:lvl8pPr>
            <a:lvl9pPr marL="3657509" indent="0">
              <a:buNone/>
              <a:defRPr sz="2000"/>
            </a:lvl9pPr>
          </a:lstStyle>
          <a:p>
            <a:r>
              <a:rPr lang="en-US"/>
              <a:t>Drag picture to placeholder or click icon to add</a:t>
            </a:r>
          </a:p>
        </p:txBody>
      </p:sp>
      <p:sp>
        <p:nvSpPr>
          <p:cNvPr id="4" name="Text Placeholder 3"/>
          <p:cNvSpPr>
            <a:spLocks noGrp="1"/>
          </p:cNvSpPr>
          <p:nvPr>
            <p:ph type="body" sz="half" idx="2"/>
          </p:nvPr>
        </p:nvSpPr>
        <p:spPr>
          <a:xfrm>
            <a:off x="839788" y="2057401"/>
            <a:ext cx="3932237" cy="3811588"/>
          </a:xfrm>
        </p:spPr>
        <p:txBody>
          <a:bodyPr/>
          <a:lstStyle>
            <a:lvl1pPr marL="0" indent="0">
              <a:buNone/>
              <a:defRPr sz="1600"/>
            </a:lvl1pPr>
            <a:lvl2pPr marL="457189" indent="0">
              <a:buNone/>
              <a:defRPr sz="1400"/>
            </a:lvl2pPr>
            <a:lvl3pPr marL="914377" indent="0">
              <a:buNone/>
              <a:defRPr sz="1200"/>
            </a:lvl3pPr>
            <a:lvl4pPr marL="1371566" indent="0">
              <a:buNone/>
              <a:defRPr sz="1000"/>
            </a:lvl4pPr>
            <a:lvl5pPr marL="1828754" indent="0">
              <a:buNone/>
              <a:defRPr sz="1000"/>
            </a:lvl5pPr>
            <a:lvl6pPr marL="2285943" indent="0">
              <a:buNone/>
              <a:defRPr sz="1000"/>
            </a:lvl6pPr>
            <a:lvl7pPr marL="2743131" indent="0">
              <a:buNone/>
              <a:defRPr sz="1000"/>
            </a:lvl7pPr>
            <a:lvl8pPr marL="3200320" indent="0">
              <a:buNone/>
              <a:defRPr sz="1000"/>
            </a:lvl8pPr>
            <a:lvl9pPr marL="3657509" indent="0">
              <a:buNone/>
              <a:defRPr sz="1000"/>
            </a:lvl9pPr>
          </a:lstStyle>
          <a:p>
            <a:pPr lvl="0"/>
            <a:r>
              <a:rPr lang="en-US"/>
              <a:t>Click to edit Master text styles</a:t>
            </a:r>
          </a:p>
        </p:txBody>
      </p:sp>
      <p:sp>
        <p:nvSpPr>
          <p:cNvPr id="5" name="Date Placeholder 4"/>
          <p:cNvSpPr>
            <a:spLocks noGrp="1"/>
          </p:cNvSpPr>
          <p:nvPr>
            <p:ph type="dt" sz="half" idx="10"/>
          </p:nvPr>
        </p:nvSpPr>
        <p:spPr>
          <a:xfrm>
            <a:off x="838200" y="6356351"/>
            <a:ext cx="2743200" cy="365125"/>
          </a:xfrm>
          <a:prstGeom prst="rect">
            <a:avLst/>
          </a:prstGeom>
        </p:spPr>
        <p:txBody>
          <a:bodyPr/>
          <a:lstStyle/>
          <a:p>
            <a:fld id="{AE31442B-CE33-2F4C-915D-6456C8DCE221}" type="datetimeyyyy">
              <a:rPr lang="en-GB" smtClean="0"/>
              <a:t>2025</a:t>
            </a:fld>
            <a:endParaRPr lang="en-US"/>
          </a:p>
        </p:txBody>
      </p:sp>
      <p:sp>
        <p:nvSpPr>
          <p:cNvPr id="6" name="Footer Placeholder 5"/>
          <p:cNvSpPr>
            <a:spLocks noGrp="1"/>
          </p:cNvSpPr>
          <p:nvPr>
            <p:ph type="ftr" sz="quarter" idx="11"/>
          </p:nvPr>
        </p:nvSpPr>
        <p:spPr>
          <a:xfrm>
            <a:off x="4038600" y="6356351"/>
            <a:ext cx="4114800" cy="365125"/>
          </a:xfrm>
          <a:prstGeom prst="rect">
            <a:avLst/>
          </a:prstGeom>
        </p:spPr>
        <p:txBody>
          <a:bodyPr/>
          <a:lstStyle/>
          <a:p>
            <a:endParaRPr lang="en-US"/>
          </a:p>
        </p:txBody>
      </p:sp>
      <p:sp>
        <p:nvSpPr>
          <p:cNvPr id="7" name="Slide Number Placeholder 6"/>
          <p:cNvSpPr>
            <a:spLocks noGrp="1"/>
          </p:cNvSpPr>
          <p:nvPr>
            <p:ph type="sldNum" sz="quarter" idx="12"/>
          </p:nvPr>
        </p:nvSpPr>
        <p:spPr>
          <a:xfrm>
            <a:off x="8610600" y="6356351"/>
            <a:ext cx="2743200" cy="365125"/>
          </a:xfrm>
          <a:prstGeom prst="rect">
            <a:avLst/>
          </a:prstGeom>
        </p:spPr>
        <p:txBody>
          <a:bodyPr/>
          <a:lstStyle/>
          <a:p>
            <a:fld id="{47D4867F-AAB8-2B49-8D95-20ED6EA9D0A4}" type="slidenum">
              <a:rPr lang="en-US" smtClean="0"/>
              <a:t>‹#›</a:t>
            </a:fld>
            <a:endParaRPr lang="en-US"/>
          </a:p>
        </p:txBody>
      </p:sp>
    </p:spTree>
    <p:extLst>
      <p:ext uri="{BB962C8B-B14F-4D97-AF65-F5344CB8AC3E}">
        <p14:creationId xmlns:p14="http://schemas.microsoft.com/office/powerpoint/2010/main" val="403920737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4B6DE-93FE-AA9E-1EBC-047C4679FD80}"/>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CB33A22-9B3D-8D22-9829-44010CE79A0B}"/>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31D9F317-6D56-D89D-82B8-774904B60A05}"/>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DF98F84D-9A61-8CD6-357A-B73FE4B1D7F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DEEA944-D76E-C132-5469-28327920B0E0}"/>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28123517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00D37BBA-F97D-CE4C-A9C3-43F52DB3CBF5}" type="datetimeyyyy">
              <a:rPr lang="en-GB" smtClean="0"/>
              <a:t>2025</a:t>
            </a:fld>
            <a:endParaRPr lang="en-US"/>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p>
            <a:fld id="{47D4867F-AAB8-2B49-8D95-20ED6EA9D0A4}" type="slidenum">
              <a:rPr lang="en-US" smtClean="0"/>
              <a:t>‹#›</a:t>
            </a:fld>
            <a:endParaRPr lang="en-US"/>
          </a:p>
        </p:txBody>
      </p:sp>
    </p:spTree>
    <p:extLst>
      <p:ext uri="{BB962C8B-B14F-4D97-AF65-F5344CB8AC3E}">
        <p14:creationId xmlns:p14="http://schemas.microsoft.com/office/powerpoint/2010/main" val="704587806"/>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6"/>
            <a:ext cx="2628900" cy="5811839"/>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1" y="365126"/>
            <a:ext cx="7734300" cy="5811839"/>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838200" y="6356351"/>
            <a:ext cx="2743200" cy="365125"/>
          </a:xfrm>
          <a:prstGeom prst="rect">
            <a:avLst/>
          </a:prstGeom>
        </p:spPr>
        <p:txBody>
          <a:bodyPr/>
          <a:lstStyle/>
          <a:p>
            <a:fld id="{C6DCC846-F8D9-3149-8B67-C82E9F2DEFCE}" type="datetimeyyyy">
              <a:rPr lang="en-GB" smtClean="0"/>
              <a:t>2025</a:t>
            </a:fld>
            <a:endParaRPr lang="en-US"/>
          </a:p>
        </p:txBody>
      </p:sp>
      <p:sp>
        <p:nvSpPr>
          <p:cNvPr id="5" name="Footer Placeholder 4"/>
          <p:cNvSpPr>
            <a:spLocks noGrp="1"/>
          </p:cNvSpPr>
          <p:nvPr>
            <p:ph type="ftr" sz="quarter" idx="11"/>
          </p:nvPr>
        </p:nvSpPr>
        <p:spPr>
          <a:xfrm>
            <a:off x="4038600" y="6356351"/>
            <a:ext cx="41148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8610600" y="6356351"/>
            <a:ext cx="2743200" cy="365125"/>
          </a:xfrm>
          <a:prstGeom prst="rect">
            <a:avLst/>
          </a:prstGeom>
        </p:spPr>
        <p:txBody>
          <a:bodyPr/>
          <a:lstStyle/>
          <a:p>
            <a:fld id="{47D4867F-AAB8-2B49-8D95-20ED6EA9D0A4}" type="slidenum">
              <a:rPr lang="en-US" smtClean="0"/>
              <a:t>‹#›</a:t>
            </a:fld>
            <a:endParaRPr lang="en-US"/>
          </a:p>
        </p:txBody>
      </p:sp>
    </p:spTree>
    <p:extLst>
      <p:ext uri="{BB962C8B-B14F-4D97-AF65-F5344CB8AC3E}">
        <p14:creationId xmlns:p14="http://schemas.microsoft.com/office/powerpoint/2010/main" val="1717133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1E492-DC5A-F8C6-8FF8-9720F3ECEA1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BF107A7-8303-39EB-B99E-57B743C85392}"/>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4F8D24FB-5652-9B70-7F5F-43100F05B8B4}"/>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BA393B60-D6C6-12E5-CED2-2DC4886637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FCE460C-4B5D-796C-574F-446595869644}"/>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10849012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428881-B711-C59C-8872-D4F32A6ABCD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2D95DC85-0208-D930-638A-1D1DD43C03B6}"/>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6F6671BF-6835-2447-49D9-44B3BCDAFAD3}"/>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A7C789CB-4EB0-DD26-6883-D95D47AD90EC}"/>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6" name="Footer Placeholder 5">
            <a:extLst>
              <a:ext uri="{FF2B5EF4-FFF2-40B4-BE49-F238E27FC236}">
                <a16:creationId xmlns:a16="http://schemas.microsoft.com/office/drawing/2014/main" id="{8A5A7919-DC9F-1634-DAB1-8B5E0988903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F5FE0E5-ADA4-A133-0089-EFB599B4079D}"/>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15575693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0464CA-3360-4A34-6AF7-96D9640E1B19}"/>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8696614-DCAB-09E7-8F99-4FA15FDAA2C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BC8B1A7-3FB6-2D0F-6CD3-B958F53F4D0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534DBCBB-8BC4-8061-7558-BECA2035428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CDEFA39-2698-D775-103E-EB261D92B98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5C9F61B5-A9DA-8CBE-675F-9BD81AA57996}"/>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8" name="Footer Placeholder 7">
            <a:extLst>
              <a:ext uri="{FF2B5EF4-FFF2-40B4-BE49-F238E27FC236}">
                <a16:creationId xmlns:a16="http://schemas.microsoft.com/office/drawing/2014/main" id="{A2998388-6670-F3D0-6FA9-FC238C7B1280}"/>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334F01-E626-F755-2E68-D658A344627C}"/>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39690128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2D5580-041F-57EC-552E-C9AE6E7A450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E073130D-F976-072B-84BF-4434C039DD53}"/>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4" name="Footer Placeholder 3">
            <a:extLst>
              <a:ext uri="{FF2B5EF4-FFF2-40B4-BE49-F238E27FC236}">
                <a16:creationId xmlns:a16="http://schemas.microsoft.com/office/drawing/2014/main" id="{CAADC18B-6CD7-8230-7826-4F649BED7EAA}"/>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7C152222-A8B8-E979-AAA7-EE1C59F6BF9F}"/>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21292204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A40484A8-8089-5159-1B9B-52930761C543}"/>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3" name="Footer Placeholder 2">
            <a:extLst>
              <a:ext uri="{FF2B5EF4-FFF2-40B4-BE49-F238E27FC236}">
                <a16:creationId xmlns:a16="http://schemas.microsoft.com/office/drawing/2014/main" id="{21DC5BEB-E5DF-E68C-3C42-1A91937F9989}"/>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F9B5E5A-6638-0DBE-7310-6DF2A026CA29}"/>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31417551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8F104B-3DE4-6659-B7FF-42ED723D43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4C4EC08A-A065-4FD2-A93D-8D5A8680A51B}"/>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B700E47-A2C9-60BE-CB9A-ACD355F1496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D42AA01-A9A5-57E9-C674-089A25262C15}"/>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6" name="Footer Placeholder 5">
            <a:extLst>
              <a:ext uri="{FF2B5EF4-FFF2-40B4-BE49-F238E27FC236}">
                <a16:creationId xmlns:a16="http://schemas.microsoft.com/office/drawing/2014/main" id="{C7FDF550-E852-A578-CB70-961D9996B58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3FFAF8DB-72A1-8BDA-208B-D2286BF27B29}"/>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345452002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D38B9E-37D8-E5A2-C237-45B3AC1B293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BB349A5-6122-0EBB-6A76-854A65D449C8}"/>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8B88D5F7-EA0F-C935-7892-09560429CCC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FB1272-9ABB-5A77-3E4B-C0F4EA582D6E}"/>
              </a:ext>
            </a:extLst>
          </p:cNvPr>
          <p:cNvSpPr>
            <a:spLocks noGrp="1"/>
          </p:cNvSpPr>
          <p:nvPr>
            <p:ph type="dt" sz="half" idx="10"/>
          </p:nvPr>
        </p:nvSpPr>
        <p:spPr/>
        <p:txBody>
          <a:bodyPr/>
          <a:lstStyle/>
          <a:p>
            <a:fld id="{38CFCF8B-7ECE-46EA-873F-430A3CF3F115}" type="datetimeFigureOut">
              <a:rPr lang="en-GB" smtClean="0"/>
              <a:t>08/01/2025</a:t>
            </a:fld>
            <a:endParaRPr lang="en-GB"/>
          </a:p>
        </p:txBody>
      </p:sp>
      <p:sp>
        <p:nvSpPr>
          <p:cNvPr id="6" name="Footer Placeholder 5">
            <a:extLst>
              <a:ext uri="{FF2B5EF4-FFF2-40B4-BE49-F238E27FC236}">
                <a16:creationId xmlns:a16="http://schemas.microsoft.com/office/drawing/2014/main" id="{57110EC8-4F61-4B3F-E11D-2B2245ACD1F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74B49B0A-8826-E111-CE50-37F77D3DC62D}"/>
              </a:ext>
            </a:extLst>
          </p:cNvPr>
          <p:cNvSpPr>
            <a:spLocks noGrp="1"/>
          </p:cNvSpPr>
          <p:nvPr>
            <p:ph type="sldNum" sz="quarter" idx="12"/>
          </p:nvPr>
        </p:nvSpPr>
        <p:spPr/>
        <p:txBody>
          <a:bodyPr/>
          <a:lstStyle/>
          <a:p>
            <a:fld id="{EC103B96-6625-4E33-A6DF-24A9899A1F89}" type="slidenum">
              <a:rPr lang="en-GB" smtClean="0"/>
              <a:t>‹#›</a:t>
            </a:fld>
            <a:endParaRPr lang="en-GB"/>
          </a:p>
        </p:txBody>
      </p:sp>
    </p:spTree>
    <p:extLst>
      <p:ext uri="{BB962C8B-B14F-4D97-AF65-F5344CB8AC3E}">
        <p14:creationId xmlns:p14="http://schemas.microsoft.com/office/powerpoint/2010/main" val="28861521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png"/><Relationship Id="rId18" Type="http://schemas.openxmlformats.org/officeDocument/2006/relationships/image" Target="../media/image7.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image" Target="../media/image1.png"/><Relationship Id="rId17" Type="http://schemas.openxmlformats.org/officeDocument/2006/relationships/image" Target="../media/image6.png"/><Relationship Id="rId2" Type="http://schemas.openxmlformats.org/officeDocument/2006/relationships/slideLayout" Target="../slideLayouts/slideLayout13.xml"/><Relationship Id="rId16" Type="http://schemas.openxmlformats.org/officeDocument/2006/relationships/image" Target="../media/image5.png"/><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theme" Target="../theme/theme2.xml"/><Relationship Id="rId5" Type="http://schemas.openxmlformats.org/officeDocument/2006/relationships/slideLayout" Target="../slideLayouts/slideLayout16.xml"/><Relationship Id="rId15" Type="http://schemas.openxmlformats.org/officeDocument/2006/relationships/image" Target="../media/image4.png"/><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3.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BC90B99A-796E-D74F-DE1C-9DCC8EBE8D5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13703F1E-70F4-9C24-0C71-985A0193AFD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840D495-E501-2C77-3531-75B8A75228E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38CFCF8B-7ECE-46EA-873F-430A3CF3F115}" type="datetimeFigureOut">
              <a:rPr lang="en-GB" smtClean="0"/>
              <a:t>08/01/2025</a:t>
            </a:fld>
            <a:endParaRPr lang="en-GB"/>
          </a:p>
        </p:txBody>
      </p:sp>
      <p:sp>
        <p:nvSpPr>
          <p:cNvPr id="5" name="Footer Placeholder 4">
            <a:extLst>
              <a:ext uri="{FF2B5EF4-FFF2-40B4-BE49-F238E27FC236}">
                <a16:creationId xmlns:a16="http://schemas.microsoft.com/office/drawing/2014/main" id="{81063B41-E10C-444A-11EA-B4F9E3AA986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en-GB"/>
          </a:p>
        </p:txBody>
      </p:sp>
      <p:sp>
        <p:nvSpPr>
          <p:cNvPr id="6" name="Slide Number Placeholder 5">
            <a:extLst>
              <a:ext uri="{FF2B5EF4-FFF2-40B4-BE49-F238E27FC236}">
                <a16:creationId xmlns:a16="http://schemas.microsoft.com/office/drawing/2014/main" id="{FDEDEC08-FB86-64F0-078E-91FE5300E10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EC103B96-6625-4E33-A6DF-24A9899A1F89}" type="slidenum">
              <a:rPr lang="en-GB" smtClean="0"/>
              <a:t>‹#›</a:t>
            </a:fld>
            <a:endParaRPr lang="en-GB"/>
          </a:p>
        </p:txBody>
      </p:sp>
    </p:spTree>
    <p:extLst>
      <p:ext uri="{BB962C8B-B14F-4D97-AF65-F5344CB8AC3E}">
        <p14:creationId xmlns:p14="http://schemas.microsoft.com/office/powerpoint/2010/main" val="40336262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1065531"/>
            <a:ext cx="10515600" cy="460047"/>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9"/>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p:txBody>
      </p:sp>
      <p:pic>
        <p:nvPicPr>
          <p:cNvPr id="7" name="Picture 6" descr="MEF_1000_device.png"/>
          <p:cNvPicPr>
            <a:picLocks noChangeAspect="1"/>
          </p:cNvPicPr>
          <p:nvPr userDrawn="1"/>
        </p:nvPicPr>
        <p:blipFill rotWithShape="1">
          <a:blip r:embed="rId12" cstate="email">
            <a:alphaModFix amt="20000"/>
            <a:extLst>
              <a:ext uri="{28A0092B-C50C-407E-A947-70E740481C1C}">
                <a14:useLocalDpi xmlns:a14="http://schemas.microsoft.com/office/drawing/2010/main"/>
              </a:ext>
            </a:extLst>
          </a:blip>
          <a:srcRect r="-397078"/>
          <a:stretch/>
        </p:blipFill>
        <p:spPr>
          <a:xfrm>
            <a:off x="0" y="2"/>
            <a:ext cx="9144000" cy="831273"/>
          </a:xfrm>
          <a:prstGeom prst="rect">
            <a:avLst/>
          </a:prstGeom>
        </p:spPr>
      </p:pic>
      <p:cxnSp>
        <p:nvCxnSpPr>
          <p:cNvPr id="8" name="Straight Connector 7"/>
          <p:cNvCxnSpPr/>
          <p:nvPr userDrawn="1"/>
        </p:nvCxnSpPr>
        <p:spPr>
          <a:xfrm>
            <a:off x="0" y="831273"/>
            <a:ext cx="12192000" cy="0"/>
          </a:xfrm>
          <a:prstGeom prst="line">
            <a:avLst/>
          </a:prstGeom>
          <a:ln w="28575">
            <a:gradFill flip="none" rotWithShape="1">
              <a:gsLst>
                <a:gs pos="33000">
                  <a:schemeClr val="accent5"/>
                </a:gs>
                <a:gs pos="100000">
                  <a:schemeClr val="bg2"/>
                </a:gs>
                <a:gs pos="66000">
                  <a:schemeClr val="accent3"/>
                </a:gs>
                <a:gs pos="0">
                  <a:schemeClr val="accent4"/>
                </a:gs>
              </a:gsLst>
              <a:lin ang="0" scaled="1"/>
              <a:tileRect/>
            </a:gradFill>
          </a:ln>
          <a:effectLst/>
        </p:spPr>
        <p:style>
          <a:lnRef idx="2">
            <a:schemeClr val="accent1"/>
          </a:lnRef>
          <a:fillRef idx="0">
            <a:schemeClr val="accent1"/>
          </a:fillRef>
          <a:effectRef idx="1">
            <a:schemeClr val="accent1"/>
          </a:effectRef>
          <a:fontRef idx="minor">
            <a:schemeClr val="tx1"/>
          </a:fontRef>
        </p:style>
      </p:cxnSp>
      <p:pic>
        <p:nvPicPr>
          <p:cNvPr id="9" name="Picture 8" descr="MEF_1000_LND.png"/>
          <p:cNvPicPr>
            <a:picLocks noChangeAspect="1"/>
          </p:cNvPicPr>
          <p:nvPr userDrawn="1"/>
        </p:nvPicPr>
        <p:blipFill>
          <a:blip r:embed="rId13" cstate="email">
            <a:extLst>
              <a:ext uri="{28A0092B-C50C-407E-A947-70E740481C1C}">
                <a14:useLocalDpi xmlns:a14="http://schemas.microsoft.com/office/drawing/2010/main"/>
              </a:ext>
            </a:extLst>
          </a:blip>
          <a:stretch>
            <a:fillRect/>
          </a:stretch>
        </p:blipFill>
        <p:spPr>
          <a:xfrm>
            <a:off x="8826065" y="201653"/>
            <a:ext cx="3042591" cy="432048"/>
          </a:xfrm>
          <a:prstGeom prst="rect">
            <a:avLst/>
          </a:prstGeom>
        </p:spPr>
      </p:pic>
      <p:cxnSp>
        <p:nvCxnSpPr>
          <p:cNvPr id="10" name="Straight Connector 9"/>
          <p:cNvCxnSpPr/>
          <p:nvPr userDrawn="1"/>
        </p:nvCxnSpPr>
        <p:spPr>
          <a:xfrm>
            <a:off x="0" y="6597352"/>
            <a:ext cx="12192000" cy="0"/>
          </a:xfrm>
          <a:prstGeom prst="line">
            <a:avLst/>
          </a:prstGeom>
          <a:ln/>
        </p:spPr>
        <p:style>
          <a:lnRef idx="1">
            <a:schemeClr val="accent3"/>
          </a:lnRef>
          <a:fillRef idx="0">
            <a:schemeClr val="accent3"/>
          </a:fillRef>
          <a:effectRef idx="0">
            <a:schemeClr val="accent3"/>
          </a:effectRef>
          <a:fontRef idx="minor">
            <a:schemeClr val="tx1"/>
          </a:fontRef>
        </p:style>
      </p:cxnSp>
      <p:pic>
        <p:nvPicPr>
          <p:cNvPr id="11" name="Picture 10" descr="url.png"/>
          <p:cNvPicPr>
            <a:picLocks noChangeAspect="1"/>
          </p:cNvPicPr>
          <p:nvPr userDrawn="1"/>
        </p:nvPicPr>
        <p:blipFill>
          <a:blip r:embed="rId14" cstate="email">
            <a:extLst>
              <a:ext uri="{28A0092B-C50C-407E-A947-70E740481C1C}">
                <a14:useLocalDpi xmlns:a14="http://schemas.microsoft.com/office/drawing/2010/main"/>
              </a:ext>
            </a:extLst>
          </a:blip>
          <a:stretch>
            <a:fillRect/>
          </a:stretch>
        </p:blipFill>
        <p:spPr>
          <a:xfrm>
            <a:off x="10205547" y="6696754"/>
            <a:ext cx="1761039" cy="70441"/>
          </a:xfrm>
          <a:prstGeom prst="rect">
            <a:avLst/>
          </a:prstGeom>
        </p:spPr>
      </p:pic>
      <p:sp>
        <p:nvSpPr>
          <p:cNvPr id="12" name="TextBox 11"/>
          <p:cNvSpPr txBox="1"/>
          <p:nvPr userDrawn="1"/>
        </p:nvSpPr>
        <p:spPr>
          <a:xfrm>
            <a:off x="50378" y="6616558"/>
            <a:ext cx="1516762" cy="200055"/>
          </a:xfrm>
          <a:prstGeom prst="rect">
            <a:avLst/>
          </a:prstGeom>
          <a:noFill/>
        </p:spPr>
        <p:txBody>
          <a:bodyPr wrap="none" rtlCol="0">
            <a:spAutoFit/>
          </a:bodyPr>
          <a:lstStyle/>
          <a:p>
            <a:r>
              <a:rPr lang="en-US" sz="600">
                <a:solidFill>
                  <a:schemeClr val="tx1"/>
                </a:solidFill>
              </a:rPr>
              <a:t>© </a:t>
            </a:r>
            <a:fld id="{02024305-1D6A-4941-9C9B-0B1A59C3F42E}" type="datetimeyyyy">
              <a:rPr lang="en-GB" sz="600" smtClean="0">
                <a:solidFill>
                  <a:schemeClr val="tx1"/>
                </a:solidFill>
              </a:rPr>
              <a:t>2025</a:t>
            </a:fld>
            <a:r>
              <a:rPr lang="en-GB" sz="600">
                <a:solidFill>
                  <a:schemeClr val="tx1"/>
                </a:solidFill>
              </a:rPr>
              <a:t> </a:t>
            </a:r>
            <a:r>
              <a:rPr lang="en-US" sz="600">
                <a:solidFill>
                  <a:schemeClr val="tx1"/>
                </a:solidFill>
              </a:rPr>
              <a:t>Mobile </a:t>
            </a:r>
            <a:r>
              <a:rPr lang="en-US" sz="700">
                <a:solidFill>
                  <a:schemeClr val="tx1"/>
                </a:solidFill>
              </a:rPr>
              <a:t>Ecosystem</a:t>
            </a:r>
            <a:r>
              <a:rPr lang="en-US" sz="600">
                <a:solidFill>
                  <a:schemeClr val="tx1"/>
                </a:solidFill>
              </a:rPr>
              <a:t> Forum Ltd</a:t>
            </a:r>
          </a:p>
        </p:txBody>
      </p:sp>
      <p:sp>
        <p:nvSpPr>
          <p:cNvPr id="13" name="Slide Number Placeholder 3">
            <a:extLst>
              <a:ext uri="{FF2B5EF4-FFF2-40B4-BE49-F238E27FC236}">
                <a16:creationId xmlns:a16="http://schemas.microsoft.com/office/drawing/2014/main" id="{B75284F8-48F6-764C-98B1-BE9546CCA8FA}"/>
              </a:ext>
            </a:extLst>
          </p:cNvPr>
          <p:cNvSpPr>
            <a:spLocks noGrp="1"/>
          </p:cNvSpPr>
          <p:nvPr>
            <p:ph type="sldNum" sz="quarter" idx="4"/>
          </p:nvPr>
        </p:nvSpPr>
        <p:spPr>
          <a:xfrm>
            <a:off x="5624253" y="6592628"/>
            <a:ext cx="943495" cy="365125"/>
          </a:xfrm>
          <a:prstGeom prst="rect">
            <a:avLst/>
          </a:prstGeom>
        </p:spPr>
        <p:txBody>
          <a:bodyPr/>
          <a:lstStyle>
            <a:lvl1pPr algn="ctr">
              <a:defRPr sz="1200"/>
            </a:lvl1pPr>
          </a:lstStyle>
          <a:p>
            <a:fld id="{47D4867F-AAB8-2B49-8D95-20ED6EA9D0A4}" type="slidenum">
              <a:rPr lang="en-US" smtClean="0"/>
              <a:pPr/>
              <a:t>‹#›</a:t>
            </a:fld>
            <a:endParaRPr lang="en-US"/>
          </a:p>
        </p:txBody>
      </p:sp>
      <p:sp>
        <p:nvSpPr>
          <p:cNvPr id="5" name="TextBox 4">
            <a:extLst>
              <a:ext uri="{FF2B5EF4-FFF2-40B4-BE49-F238E27FC236}">
                <a16:creationId xmlns:a16="http://schemas.microsoft.com/office/drawing/2014/main" id="{687228D7-54FF-3B3D-2226-472CABEFBA03}"/>
              </a:ext>
            </a:extLst>
          </p:cNvPr>
          <p:cNvSpPr txBox="1"/>
          <p:nvPr userDrawn="1">
            <p:extLst>
              <p:ext uri="{1162E1C5-73C7-4A58-AE30-91384D911F3F}">
                <p184:classification xmlns:p184="http://schemas.microsoft.com/office/powerpoint/2018/4/main" val="ftr"/>
              </p:ext>
            </p:extLst>
          </p:nvPr>
        </p:nvSpPr>
        <p:spPr>
          <a:xfrm>
            <a:off x="5874512" y="6611620"/>
            <a:ext cx="477838" cy="182880"/>
          </a:xfrm>
          <a:prstGeom prst="rect">
            <a:avLst/>
          </a:prstGeom>
        </p:spPr>
        <p:txBody>
          <a:bodyPr horzOverflow="overflow" lIns="0" tIns="0" rIns="0" bIns="0">
            <a:spAutoFit/>
          </a:bodyPr>
          <a:lstStyle/>
          <a:p>
            <a:pPr algn="l"/>
            <a:r>
              <a:rPr lang="hr-HR" sz="1200">
                <a:solidFill>
                  <a:srgbClr val="FF0000"/>
                </a:solidFill>
                <a:latin typeface="Calibri" panose="020F0502020204030204" pitchFamily="34" charset="0"/>
                <a:ea typeface="Calibri" panose="020F0502020204030204" pitchFamily="34" charset="0"/>
                <a:cs typeface="Calibri" panose="020F0502020204030204" pitchFamily="34" charset="0"/>
              </a:rPr>
              <a:t>PUBLIC</a:t>
            </a:r>
          </a:p>
        </p:txBody>
      </p:sp>
    </p:spTree>
    <p:extLst>
      <p:ext uri="{BB962C8B-B14F-4D97-AF65-F5344CB8AC3E}">
        <p14:creationId xmlns:p14="http://schemas.microsoft.com/office/powerpoint/2010/main" val="26387858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Lst>
  <p:hf hdr="0" ftr="0"/>
  <p:txStyles>
    <p:titleStyle>
      <a:lvl1pPr algn="l" defTabSz="914377" rtl="0" eaLnBrk="1" latinLnBrk="0" hangingPunct="1">
        <a:lnSpc>
          <a:spcPct val="90000"/>
        </a:lnSpc>
        <a:spcBef>
          <a:spcPct val="0"/>
        </a:spcBef>
        <a:buNone/>
        <a:defRPr sz="3200" kern="1200">
          <a:solidFill>
            <a:schemeClr val="accent3"/>
          </a:solidFill>
          <a:latin typeface="+mj-lt"/>
          <a:ea typeface="+mj-ea"/>
          <a:cs typeface="+mj-cs"/>
        </a:defRPr>
      </a:lvl1pPr>
    </p:titleStyle>
    <p:bodyStyle>
      <a:lvl1pPr marL="302676" indent="-302676" algn="l" defTabSz="914377" rtl="0" eaLnBrk="1" latinLnBrk="0" hangingPunct="1">
        <a:lnSpc>
          <a:spcPct val="90000"/>
        </a:lnSpc>
        <a:spcBef>
          <a:spcPts val="1000"/>
        </a:spcBef>
        <a:buFontTx/>
        <a:buBlip>
          <a:blip r:embed="rId15"/>
        </a:buBlip>
        <a:tabLst/>
        <a:defRPr sz="2400" kern="1200">
          <a:solidFill>
            <a:schemeClr val="tx1"/>
          </a:solidFill>
          <a:latin typeface="+mn-lt"/>
          <a:ea typeface="+mn-ea"/>
          <a:cs typeface="+mn-cs"/>
        </a:defRPr>
      </a:lvl1pPr>
      <a:lvl2pPr marL="719649" indent="-262460" algn="l" defTabSz="914377" rtl="0" eaLnBrk="1" latinLnBrk="0" hangingPunct="1">
        <a:lnSpc>
          <a:spcPct val="90000"/>
        </a:lnSpc>
        <a:spcBef>
          <a:spcPts val="500"/>
        </a:spcBef>
        <a:buFontTx/>
        <a:buBlip>
          <a:blip r:embed="rId16"/>
        </a:buBlip>
        <a:tabLst/>
        <a:defRPr sz="1867" kern="1200">
          <a:solidFill>
            <a:schemeClr val="tx1"/>
          </a:solidFill>
          <a:latin typeface="+mn-lt"/>
          <a:ea typeface="+mn-ea"/>
          <a:cs typeface="+mn-cs"/>
        </a:defRPr>
      </a:lvl2pPr>
      <a:lvl3pPr marL="1142971" indent="-228594" algn="l" defTabSz="914377" rtl="0" eaLnBrk="1" latinLnBrk="0" hangingPunct="1">
        <a:lnSpc>
          <a:spcPct val="90000"/>
        </a:lnSpc>
        <a:spcBef>
          <a:spcPts val="500"/>
        </a:spcBef>
        <a:buFontTx/>
        <a:buBlip>
          <a:blip r:embed="rId17"/>
        </a:buBlip>
        <a:defRPr sz="1600" kern="1200">
          <a:solidFill>
            <a:schemeClr val="tx1"/>
          </a:solidFill>
          <a:latin typeface="+mn-lt"/>
          <a:ea typeface="+mn-ea"/>
          <a:cs typeface="+mn-cs"/>
        </a:defRPr>
      </a:lvl3pPr>
      <a:lvl4pPr marL="1600160" indent="-228594" algn="l" defTabSz="914377" rtl="0" eaLnBrk="1" latinLnBrk="0" hangingPunct="1">
        <a:lnSpc>
          <a:spcPct val="90000"/>
        </a:lnSpc>
        <a:spcBef>
          <a:spcPts val="500"/>
        </a:spcBef>
        <a:buFontTx/>
        <a:buBlip>
          <a:blip r:embed="rId18"/>
        </a:buBlip>
        <a:defRPr sz="1467" kern="1200">
          <a:solidFill>
            <a:schemeClr val="tx1"/>
          </a:solidFill>
          <a:latin typeface="+mn-lt"/>
          <a:ea typeface="+mn-ea"/>
          <a:cs typeface="+mn-cs"/>
        </a:defRPr>
      </a:lvl4pPr>
      <a:lvl5pPr marL="2057349" indent="-228594" algn="l" defTabSz="914377" rtl="0" eaLnBrk="1" latinLnBrk="0" hangingPunct="1">
        <a:lnSpc>
          <a:spcPct val="90000"/>
        </a:lnSpc>
        <a:spcBef>
          <a:spcPts val="500"/>
        </a:spcBef>
        <a:buFont typeface="Arial" panose="020B0604020202020204" pitchFamily="34" charset="0"/>
        <a:buChar char="•"/>
        <a:defRPr sz="1467" kern="1200">
          <a:solidFill>
            <a:schemeClr val="tx1"/>
          </a:solidFill>
          <a:latin typeface="+mn-lt"/>
          <a:ea typeface="+mn-ea"/>
          <a:cs typeface="+mn-cs"/>
        </a:defRPr>
      </a:lvl5pPr>
      <a:lvl6pPr marL="2514537"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726"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914"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103" indent="-228594" algn="l" defTabSz="91437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377" rtl="0" eaLnBrk="1" latinLnBrk="0" hangingPunct="1">
        <a:defRPr sz="1800" kern="1200">
          <a:solidFill>
            <a:schemeClr val="tx1"/>
          </a:solidFill>
          <a:latin typeface="+mn-lt"/>
          <a:ea typeface="+mn-ea"/>
          <a:cs typeface="+mn-cs"/>
        </a:defRPr>
      </a:lvl1pPr>
      <a:lvl2pPr marL="457189" algn="l" defTabSz="914377" rtl="0" eaLnBrk="1" latinLnBrk="0" hangingPunct="1">
        <a:defRPr sz="1800" kern="1200">
          <a:solidFill>
            <a:schemeClr val="tx1"/>
          </a:solidFill>
          <a:latin typeface="+mn-lt"/>
          <a:ea typeface="+mn-ea"/>
          <a:cs typeface="+mn-cs"/>
        </a:defRPr>
      </a:lvl2pPr>
      <a:lvl3pPr marL="914377" algn="l" defTabSz="914377" rtl="0" eaLnBrk="1" latinLnBrk="0" hangingPunct="1">
        <a:defRPr sz="1800" kern="1200">
          <a:solidFill>
            <a:schemeClr val="tx1"/>
          </a:solidFill>
          <a:latin typeface="+mn-lt"/>
          <a:ea typeface="+mn-ea"/>
          <a:cs typeface="+mn-cs"/>
        </a:defRPr>
      </a:lvl3pPr>
      <a:lvl4pPr marL="1371566" algn="l" defTabSz="914377" rtl="0" eaLnBrk="1" latinLnBrk="0" hangingPunct="1">
        <a:defRPr sz="1800" kern="1200">
          <a:solidFill>
            <a:schemeClr val="tx1"/>
          </a:solidFill>
          <a:latin typeface="+mn-lt"/>
          <a:ea typeface="+mn-ea"/>
          <a:cs typeface="+mn-cs"/>
        </a:defRPr>
      </a:lvl4pPr>
      <a:lvl5pPr marL="1828754" algn="l" defTabSz="914377" rtl="0" eaLnBrk="1" latinLnBrk="0" hangingPunct="1">
        <a:defRPr sz="1800" kern="1200">
          <a:solidFill>
            <a:schemeClr val="tx1"/>
          </a:solidFill>
          <a:latin typeface="+mn-lt"/>
          <a:ea typeface="+mn-ea"/>
          <a:cs typeface="+mn-cs"/>
        </a:defRPr>
      </a:lvl5pPr>
      <a:lvl6pPr marL="2285943" algn="l" defTabSz="914377" rtl="0" eaLnBrk="1" latinLnBrk="0" hangingPunct="1">
        <a:defRPr sz="1800" kern="1200">
          <a:solidFill>
            <a:schemeClr val="tx1"/>
          </a:solidFill>
          <a:latin typeface="+mn-lt"/>
          <a:ea typeface="+mn-ea"/>
          <a:cs typeface="+mn-cs"/>
        </a:defRPr>
      </a:lvl6pPr>
      <a:lvl7pPr marL="2743131" algn="l" defTabSz="914377" rtl="0" eaLnBrk="1" latinLnBrk="0" hangingPunct="1">
        <a:defRPr sz="1800" kern="1200">
          <a:solidFill>
            <a:schemeClr val="tx1"/>
          </a:solidFill>
          <a:latin typeface="+mn-lt"/>
          <a:ea typeface="+mn-ea"/>
          <a:cs typeface="+mn-cs"/>
        </a:defRPr>
      </a:lvl7pPr>
      <a:lvl8pPr marL="3200320" algn="l" defTabSz="914377" rtl="0" eaLnBrk="1" latinLnBrk="0" hangingPunct="1">
        <a:defRPr sz="1800" kern="1200">
          <a:solidFill>
            <a:schemeClr val="tx1"/>
          </a:solidFill>
          <a:latin typeface="+mn-lt"/>
          <a:ea typeface="+mn-ea"/>
          <a:cs typeface="+mn-cs"/>
        </a:defRPr>
      </a:lvl8pPr>
      <a:lvl9pPr marL="3657509" algn="l" defTabSz="914377"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8.png"/><Relationship Id="rId1" Type="http://schemas.openxmlformats.org/officeDocument/2006/relationships/slideLayout" Target="../slideLayouts/slideLayout13.xml"/><Relationship Id="rId6" Type="http://schemas.openxmlformats.org/officeDocument/2006/relationships/image" Target="../media/image12.png"/><Relationship Id="rId11" Type="http://schemas.openxmlformats.org/officeDocument/2006/relationships/image" Target="../media/image17.png"/><Relationship Id="rId5" Type="http://schemas.openxmlformats.org/officeDocument/2006/relationships/image" Target="../media/image11.png"/><Relationship Id="rId10" Type="http://schemas.openxmlformats.org/officeDocument/2006/relationships/image" Target="../media/image16.png"/><Relationship Id="rId4" Type="http://schemas.openxmlformats.org/officeDocument/2006/relationships/image" Target="../media/image10.png"/><Relationship Id="rId9" Type="http://schemas.openxmlformats.org/officeDocument/2006/relationships/image" Target="../media/image1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F26B7DD-1C5C-23F9-DF2A-6C9360F40111}"/>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81B80E70-3CAE-E712-CE5C-13395ED0AF7A}"/>
              </a:ext>
            </a:extLst>
          </p:cNvPr>
          <p:cNvSpPr>
            <a:spLocks noGrp="1"/>
          </p:cNvSpPr>
          <p:nvPr>
            <p:ph type="sldNum" sz="quarter" idx="12"/>
          </p:nvPr>
        </p:nvSpPr>
        <p:spPr/>
        <p: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fld id="{47D4867F-AAB8-2B49-8D95-20ED6EA9D0A4}" type="slidenum">
              <a:rPr kumimoji="0" lang="en-US" sz="1200" b="0" i="0" u="none" strike="noStrike" kern="1200" cap="none" spc="0" normalizeH="0" baseline="0" noProof="0" smtClean="0">
                <a:ln>
                  <a:noFill/>
                </a:ln>
                <a:solidFill>
                  <a:srgbClr val="000000"/>
                </a:solidFill>
                <a:effectLst/>
                <a:uLnTx/>
                <a:uFillTx/>
                <a:latin typeface="Arial" panose="020B0604020202020204"/>
                <a:ea typeface="+mn-ea"/>
                <a:cs typeface="+mn-cs"/>
              </a:rPr>
              <a:pPr marL="0" marR="0" lvl="0" indent="0" algn="ct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5" name="Title 1">
            <a:extLst>
              <a:ext uri="{FF2B5EF4-FFF2-40B4-BE49-F238E27FC236}">
                <a16:creationId xmlns:a16="http://schemas.microsoft.com/office/drawing/2014/main" id="{CF0AFBDE-4759-74E6-9AEB-C69C8BBFAACF}"/>
              </a:ext>
            </a:extLst>
          </p:cNvPr>
          <p:cNvSpPr>
            <a:spLocks noGrp="1"/>
          </p:cNvSpPr>
          <p:nvPr>
            <p:ph type="title"/>
          </p:nvPr>
        </p:nvSpPr>
        <p:spPr>
          <a:xfrm>
            <a:off x="256772" y="203249"/>
            <a:ext cx="10515600" cy="460047"/>
          </a:xfrm>
        </p:spPr>
        <p:txBody>
          <a:bodyPr>
            <a:normAutofit fontScale="90000"/>
          </a:bodyPr>
          <a:lstStyle/>
          <a:p>
            <a:r>
              <a:rPr lang="en-GB" sz="2667" b="1" dirty="0">
                <a:solidFill>
                  <a:srgbClr val="0070C0"/>
                </a:solidFill>
                <a:latin typeface="Nexa Bold" panose="02000000000000000000" pitchFamily="2" charset="0"/>
              </a:rPr>
              <a:t>BRANDS: DIRECT MARKETING (</a:t>
            </a:r>
            <a:r>
              <a:rPr kumimoji="0" lang="en-US" sz="28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Telekom Deutschland</a:t>
            </a:r>
            <a:r>
              <a:rPr lang="en-GB" sz="2667" b="1" dirty="0">
                <a:solidFill>
                  <a:srgbClr val="0070C0"/>
                </a:solidFill>
                <a:latin typeface="Nexa Bold" panose="02000000000000000000" pitchFamily="2" charset="0"/>
              </a:rPr>
              <a:t>)</a:t>
            </a:r>
          </a:p>
        </p:txBody>
      </p:sp>
      <p:sp>
        <p:nvSpPr>
          <p:cNvPr id="6" name="Slide Number Placeholder 3">
            <a:extLst>
              <a:ext uri="{FF2B5EF4-FFF2-40B4-BE49-F238E27FC236}">
                <a16:creationId xmlns:a16="http://schemas.microsoft.com/office/drawing/2014/main" id="{55571787-0B6E-35B0-27D6-DC78D9BE96A5}"/>
              </a:ext>
            </a:extLst>
          </p:cNvPr>
          <p:cNvSpPr txBox="1">
            <a:spLocks/>
          </p:cNvSpPr>
          <p:nvPr/>
        </p:nvSpPr>
        <p:spPr>
          <a:xfrm>
            <a:off x="3198422" y="8336923"/>
            <a:ext cx="943495" cy="365125"/>
          </a:xfrm>
          <a:prstGeom prst="rect">
            <a:avLst/>
          </a:prstGeom>
        </p:spPr>
        <p:txBody>
          <a:bodyPr/>
          <a:lstStyle>
            <a:defPPr>
              <a:defRPr lang="en-US"/>
            </a:defPPr>
            <a:lvl1pPr marL="0" algn="ctr" defTabSz="685783" rtl="0" eaLnBrk="1" latinLnBrk="0" hangingPunct="1">
              <a:defRPr sz="900" kern="1200">
                <a:solidFill>
                  <a:schemeClr val="tx1"/>
                </a:solidFill>
                <a:latin typeface="+mn-lt"/>
                <a:ea typeface="+mn-ea"/>
                <a:cs typeface="+mn-cs"/>
              </a:defRPr>
            </a:lvl1pPr>
            <a:lvl2pPr marL="342892" algn="l" defTabSz="685783" rtl="0" eaLnBrk="1" latinLnBrk="0" hangingPunct="1">
              <a:defRPr sz="1350" kern="1200">
                <a:solidFill>
                  <a:schemeClr val="tx1"/>
                </a:solidFill>
                <a:latin typeface="+mn-lt"/>
                <a:ea typeface="+mn-ea"/>
                <a:cs typeface="+mn-cs"/>
              </a:defRPr>
            </a:lvl2pPr>
            <a:lvl3pPr marL="685783" algn="l" defTabSz="685783" rtl="0" eaLnBrk="1" latinLnBrk="0" hangingPunct="1">
              <a:defRPr sz="1350" kern="1200">
                <a:solidFill>
                  <a:schemeClr val="tx1"/>
                </a:solidFill>
                <a:latin typeface="+mn-lt"/>
                <a:ea typeface="+mn-ea"/>
                <a:cs typeface="+mn-cs"/>
              </a:defRPr>
            </a:lvl3pPr>
            <a:lvl4pPr marL="1028675" algn="l" defTabSz="685783" rtl="0" eaLnBrk="1" latinLnBrk="0" hangingPunct="1">
              <a:defRPr sz="1350" kern="1200">
                <a:solidFill>
                  <a:schemeClr val="tx1"/>
                </a:solidFill>
                <a:latin typeface="+mn-lt"/>
                <a:ea typeface="+mn-ea"/>
                <a:cs typeface="+mn-cs"/>
              </a:defRPr>
            </a:lvl4pPr>
            <a:lvl5pPr marL="1371566" algn="l" defTabSz="685783" rtl="0" eaLnBrk="1" latinLnBrk="0" hangingPunct="1">
              <a:defRPr sz="1350" kern="1200">
                <a:solidFill>
                  <a:schemeClr val="tx1"/>
                </a:solidFill>
                <a:latin typeface="+mn-lt"/>
                <a:ea typeface="+mn-ea"/>
                <a:cs typeface="+mn-cs"/>
              </a:defRPr>
            </a:lvl5pPr>
            <a:lvl6pPr marL="1714457" algn="l" defTabSz="685783" rtl="0" eaLnBrk="1" latinLnBrk="0" hangingPunct="1">
              <a:defRPr sz="1350" kern="1200">
                <a:solidFill>
                  <a:schemeClr val="tx1"/>
                </a:solidFill>
                <a:latin typeface="+mn-lt"/>
                <a:ea typeface="+mn-ea"/>
                <a:cs typeface="+mn-cs"/>
              </a:defRPr>
            </a:lvl6pPr>
            <a:lvl7pPr marL="2057348" algn="l" defTabSz="685783" rtl="0" eaLnBrk="1" latinLnBrk="0" hangingPunct="1">
              <a:defRPr sz="1350" kern="1200">
                <a:solidFill>
                  <a:schemeClr val="tx1"/>
                </a:solidFill>
                <a:latin typeface="+mn-lt"/>
                <a:ea typeface="+mn-ea"/>
                <a:cs typeface="+mn-cs"/>
              </a:defRPr>
            </a:lvl7pPr>
            <a:lvl8pPr marL="2400240" algn="l" defTabSz="685783" rtl="0" eaLnBrk="1" latinLnBrk="0" hangingPunct="1">
              <a:defRPr sz="1350" kern="1200">
                <a:solidFill>
                  <a:schemeClr val="tx1"/>
                </a:solidFill>
                <a:latin typeface="+mn-lt"/>
                <a:ea typeface="+mn-ea"/>
                <a:cs typeface="+mn-cs"/>
              </a:defRPr>
            </a:lvl8pPr>
            <a:lvl9pPr marL="2743132" algn="l" defTabSz="685783" rtl="0" eaLnBrk="1" latinLnBrk="0" hangingPunct="1">
              <a:defRPr sz="1350" kern="1200">
                <a:solidFill>
                  <a:schemeClr val="tx1"/>
                </a:solidFill>
                <a:latin typeface="+mn-lt"/>
                <a:ea typeface="+mn-ea"/>
                <a:cs typeface="+mn-cs"/>
              </a:defRPr>
            </a:lvl9pPr>
          </a:lstStyle>
          <a:p>
            <a:pPr marL="0" marR="0" lvl="0" indent="0" algn="ctr" defTabSz="685783" rtl="0" eaLnBrk="1" fontAlgn="auto" latinLnBrk="0" hangingPunct="1">
              <a:lnSpc>
                <a:spcPct val="100000"/>
              </a:lnSpc>
              <a:spcBef>
                <a:spcPts val="0"/>
              </a:spcBef>
              <a:spcAft>
                <a:spcPts val="0"/>
              </a:spcAft>
              <a:buClrTx/>
              <a:buSzTx/>
              <a:buFontTx/>
              <a:buNone/>
              <a:tabLst/>
              <a:defRPr/>
            </a:pPr>
            <a:fld id="{47D4867F-AAB8-2B49-8D95-20ED6EA9D0A4}" type="slidenum">
              <a:rPr kumimoji="0" lang="en-US" sz="1200" b="0" i="0" u="none" strike="noStrike" kern="1200" cap="none" spc="0" normalizeH="0" baseline="0" noProof="0">
                <a:ln>
                  <a:noFill/>
                </a:ln>
                <a:solidFill>
                  <a:srgbClr val="000000"/>
                </a:solidFill>
                <a:effectLst/>
                <a:uLnTx/>
                <a:uFillTx/>
                <a:latin typeface="Arial" panose="020B0604020202020204"/>
                <a:ea typeface="+mn-ea"/>
                <a:cs typeface="+mn-cs"/>
              </a:rPr>
              <a:pPr marL="0" marR="0" lvl="0" indent="0" algn="ctr" defTabSz="685783"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srgbClr val="000000"/>
              </a:solidFill>
              <a:effectLst/>
              <a:uLnTx/>
              <a:uFillTx/>
              <a:latin typeface="Arial" panose="020B0604020202020204"/>
              <a:ea typeface="+mn-ea"/>
              <a:cs typeface="+mn-cs"/>
            </a:endParaRPr>
          </a:p>
        </p:txBody>
      </p:sp>
      <p:sp>
        <p:nvSpPr>
          <p:cNvPr id="7" name="CuadroTexto 8">
            <a:extLst>
              <a:ext uri="{FF2B5EF4-FFF2-40B4-BE49-F238E27FC236}">
                <a16:creationId xmlns:a16="http://schemas.microsoft.com/office/drawing/2014/main" id="{4A875E1A-0C17-753C-9E2D-F2B2CB7953E7}"/>
              </a:ext>
            </a:extLst>
          </p:cNvPr>
          <p:cNvSpPr txBox="1"/>
          <p:nvPr/>
        </p:nvSpPr>
        <p:spPr>
          <a:xfrm>
            <a:off x="3113935" y="824570"/>
            <a:ext cx="7636436" cy="6011967"/>
          </a:xfrm>
          <a:prstGeom prst="rect">
            <a:avLst/>
          </a:prstGeom>
          <a:noFill/>
        </p:spPr>
        <p:txBody>
          <a:bodyPr wrap="square" lIns="121920" tIns="60960" rIns="121920" bIns="60960" rtlCol="0" anchor="t">
            <a:spAutoFit/>
          </a:bodyPr>
          <a:lstStyle/>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DATE</a:t>
            </a:r>
            <a:r>
              <a:rPr kumimoji="0" lang="en-US" sz="1200" b="1" i="0" u="none" strike="noStrike" kern="1200" cap="none" spc="0" normalizeH="0" baseline="0" noProof="0" dirty="0">
                <a:ln>
                  <a:noFill/>
                </a:ln>
                <a:solidFill>
                  <a:srgbClr val="000000"/>
                </a:solidFill>
                <a:effectLst/>
                <a:uLnTx/>
                <a:uFillTx/>
                <a:latin typeface="Nexa Light"/>
                <a:ea typeface="+mn-ea"/>
                <a:cs typeface="+mn-cs"/>
              </a:rPr>
              <a:t> </a:t>
            </a:r>
            <a:endParaRPr kumimoji="0" lang="en-US" sz="1200" b="1" i="0" u="none" strike="noStrike" kern="1200" cap="none" spc="0" normalizeH="0" baseline="0" noProof="0" dirty="0">
              <a:ln>
                <a:noFill/>
              </a:ln>
              <a:solidFill>
                <a:prstClr val="black"/>
              </a:solidFill>
              <a:effectLst/>
              <a:uLnTx/>
              <a:uFillTx/>
              <a:latin typeface="Nexa Light" panose="02000000000000000000" pitchFamily="2" charset="0"/>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rPr>
              <a:t>August, 2021</a:t>
            </a: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267"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COUNTRIES/ OPERATORS</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rPr>
              <a:t>Germany, all operators</a:t>
            </a: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267"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AGGREGATOR</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rPr>
              <a:t>Infobip</a:t>
            </a: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333" b="1" i="0" u="none" strike="noStrike" kern="1200" cap="none" spc="0" normalizeH="0" baseline="0" noProof="0" dirty="0">
                <a:ln>
                  <a:noFill/>
                </a:ln>
                <a:solidFill>
                  <a:srgbClr val="002060"/>
                </a:solidFill>
                <a:effectLst/>
                <a:uLnTx/>
                <a:uFillTx/>
                <a:latin typeface="Nexa Bold"/>
                <a:ea typeface="+mn-ea"/>
                <a:cs typeface="+mn-cs"/>
              </a:rPr>
              <a:t>PURPOSE</a:t>
            </a:r>
            <a:r>
              <a:rPr kumimoji="0" lang="en-US" sz="1333" b="1" i="0" u="none" strike="noStrike" kern="1200" cap="none" spc="0" normalizeH="0" baseline="0" noProof="0" dirty="0">
                <a:ln>
                  <a:noFill/>
                </a:ln>
                <a:solidFill>
                  <a:srgbClr val="000000"/>
                </a:solidFill>
                <a:effectLst/>
                <a:uLnTx/>
                <a:uFillTx/>
                <a:latin typeface="Nexa Bold"/>
                <a:ea typeface="+mn-ea"/>
                <a:cs typeface="+mn-cs"/>
              </a:rPr>
              <a:t> </a:t>
            </a:r>
            <a:endParaRPr kumimoji="0" lang="en-US" sz="1333" b="1" i="0" u="none" strike="noStrike" kern="1200" cap="none" spc="0" normalizeH="0" baseline="0" noProof="0" dirty="0">
              <a:ln>
                <a:noFill/>
              </a:ln>
              <a:solidFill>
                <a:srgbClr val="000000"/>
              </a:solidFill>
              <a:effectLst/>
              <a:uLnTx/>
              <a:uFillTx/>
              <a:latin typeface="Nexa Bold" panose="02000000000000000000" pitchFamily="2" charset="0"/>
              <a:ea typeface="+mn-ea"/>
              <a:cs typeface="+mn-cs"/>
            </a:endParaRPr>
          </a:p>
          <a:p>
            <a:pPr marL="0" marR="0" lvl="0" indent="0" algn="l"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Telekom Deutschland, one of the world’s leading integrated telecommunications companies, Wanted to create and execute an exciting campaign that would not only inform their customer base about their latest Spotify Premium offer but also initiate conversion</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CALL FOR ACTION</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Creating and delivering rich media messages via RCS with the offer and information on data privacy</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From the get-go of the RCS campaign, customers were sent an eye-catching message straight into their default messaging app via Moments</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Conversations helped unexpected questions be directed to the right agent</a:t>
            </a: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sym typeface="Wingdings" panose="05000000000000000000" pitchFamily="2" charset="2"/>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TARGET USERS</a:t>
            </a: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00000"/>
                </a:solidFill>
                <a:effectLst/>
                <a:uLnTx/>
                <a:uFillTx/>
                <a:latin typeface="Nexa Light"/>
                <a:ea typeface="+mn-ea"/>
                <a:cs typeface="+mn-cs"/>
                <a:sym typeface="Wingdings" panose="05000000000000000000" pitchFamily="2" charset="2"/>
              </a:rPr>
              <a:t>DT users</a:t>
            </a:r>
            <a:endParaRPr kumimoji="0" lang="en-US" sz="1200" b="0" i="0" u="none" strike="noStrike" kern="1200" cap="none" spc="0" normalizeH="0" baseline="0" noProof="0" dirty="0">
              <a:ln>
                <a:noFill/>
              </a:ln>
              <a:solidFill>
                <a:srgbClr val="000000"/>
              </a:solidFill>
              <a:effectLst/>
              <a:uLnTx/>
              <a:uFillTx/>
              <a:latin typeface="Nexa Light"/>
              <a:ea typeface="+mn-ea"/>
              <a:cs typeface="+mn-cs"/>
            </a:endParaRPr>
          </a:p>
          <a:p>
            <a:pPr marL="0" marR="0" lvl="0" indent="0" algn="just" defTabSz="914377" rtl="0" eaLnBrk="1" fontAlgn="auto" latinLnBrk="0" hangingPunct="1">
              <a:lnSpc>
                <a:spcPct val="100000"/>
              </a:lnSpc>
              <a:spcBef>
                <a:spcPts val="0"/>
              </a:spcBef>
              <a:spcAft>
                <a:spcPts val="0"/>
              </a:spcAft>
              <a:buClrTx/>
              <a:buSzTx/>
              <a:buFontTx/>
              <a:buNone/>
              <a:tabLst/>
              <a:defRPr/>
            </a:pPr>
            <a:endParaRPr kumimoji="0" lang="en-US" sz="400" b="0" i="0" u="none" strike="noStrike" kern="1200" cap="none" spc="0" normalizeH="0" baseline="0" noProof="0" dirty="0">
              <a:ln>
                <a:noFill/>
              </a:ln>
              <a:solidFill>
                <a:prstClr val="black"/>
              </a:solidFill>
              <a:effectLst/>
              <a:uLnTx/>
              <a:uFillTx/>
              <a:latin typeface="Nexa Light" panose="02000000000000000000" pitchFamily="2" charset="0"/>
              <a:ea typeface="+mn-ea"/>
              <a:cs typeface="+mn-cs"/>
              <a:sym typeface="Wingdings" panose="05000000000000000000" pitchFamily="2" charset="2"/>
            </a:endParaRPr>
          </a:p>
          <a:p>
            <a:pPr marL="0" marR="0" lvl="0" indent="0" algn="just" defTabSz="914377" rtl="0" eaLnBrk="1" fontAlgn="auto" latinLnBrk="0" hangingPunct="1">
              <a:lnSpc>
                <a:spcPct val="100000"/>
              </a:lnSpc>
              <a:spcBef>
                <a:spcPts val="0"/>
              </a:spcBef>
              <a:spcAft>
                <a:spcPts val="0"/>
              </a:spcAft>
              <a:buClrTx/>
              <a:buSzTx/>
              <a:buFontTx/>
              <a:buNone/>
              <a:tabLst/>
              <a:defRPr/>
            </a:pPr>
            <a:r>
              <a:rPr kumimoji="0" lang="en-US" sz="1200" b="1" i="0" u="none" strike="noStrike" kern="1200" cap="none" spc="0" normalizeH="0" baseline="0" noProof="0" dirty="0">
                <a:ln>
                  <a:noFill/>
                </a:ln>
                <a:solidFill>
                  <a:srgbClr val="002060"/>
                </a:solidFill>
                <a:effectLst/>
                <a:uLnTx/>
                <a:uFillTx/>
                <a:latin typeface="Nexa Bold"/>
                <a:ea typeface="+mn-ea"/>
                <a:cs typeface="+mn-cs"/>
              </a:rPr>
              <a:t>KPI </a:t>
            </a:r>
            <a:endParaRPr kumimoji="0" lang="en-US" sz="1200" b="1" i="0" u="none" strike="noStrike" kern="1200" cap="none" spc="0" normalizeH="0" baseline="0" noProof="0" dirty="0">
              <a:ln>
                <a:noFill/>
              </a:ln>
              <a:solidFill>
                <a:srgbClr val="002060"/>
              </a:solidFill>
              <a:effectLst/>
              <a:uLnTx/>
              <a:uFillTx/>
              <a:latin typeface="Nexa Bold" panose="02000000000000000000" pitchFamily="2" charset="0"/>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C1B2C"/>
                </a:solidFill>
                <a:effectLst/>
                <a:uLnTx/>
                <a:uFillTx/>
                <a:latin typeface="InterVariable"/>
                <a:ea typeface="+mn-ea"/>
                <a:cs typeface="+mn-cs"/>
              </a:rPr>
              <a:t>The first campaign launched in August 2021. The results were clear — the RCS messages performed 2X better than the SMS messages in terms of engagement and conversions.</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C1B2C"/>
                </a:solidFill>
                <a:effectLst/>
                <a:uLnTx/>
                <a:uFillTx/>
                <a:latin typeface="InterVariable"/>
                <a:ea typeface="+mn-ea"/>
                <a:cs typeface="+mn-cs"/>
              </a:rPr>
              <a:t>Open rates were sky high. Branding RCS messages with Telekom Deutschland’s name and logo boosted customers’ trust and confidence.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C1B2C"/>
                </a:solidFill>
                <a:effectLst/>
                <a:uLnTx/>
                <a:uFillTx/>
                <a:latin typeface="InterVariable"/>
                <a:ea typeface="+mn-ea"/>
                <a:cs typeface="+mn-cs"/>
              </a:rPr>
              <a:t>The second campaign began in October. Real-time analytics via our platform enabled Telekom Deutschland to make quick campaign tweaks to the campaign in Moments, resulting in even better performance: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C1B2C"/>
                </a:solidFill>
                <a:effectLst/>
                <a:uLnTx/>
                <a:uFillTx/>
                <a:latin typeface="InterVariable"/>
                <a:ea typeface="+mn-ea"/>
                <a:cs typeface="+mn-cs"/>
              </a:rPr>
              <a:t>26% higher open rate    l     66% higher engagement     l     120% higher conversion</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0C1B2C"/>
                </a:solidFill>
                <a:effectLst/>
                <a:uLnTx/>
                <a:uFillTx/>
                <a:latin typeface="InterVariable"/>
                <a:ea typeface="+mn-ea"/>
                <a:cs typeface="+mn-cs"/>
              </a:rPr>
              <a:t>Following the successful rollout, Telekom Deutschland began looking to drive a wider adoption of RCS in Germany. Fast forward to 2024, and a crucial decision by Apple to support RCS messaging on its phones is set to turbocharge the use of RCS Business Messaging generally. Businesses will be able to reach a large majority of the population with rich and engaging RCS messages.</a:t>
            </a:r>
            <a:br>
              <a:rPr kumimoji="0" lang="en-US" sz="1200" b="0" i="0" u="none" strike="noStrike" kern="1200" cap="none" spc="0" normalizeH="0" baseline="0" noProof="0" dirty="0">
                <a:ln>
                  <a:noFill/>
                </a:ln>
                <a:solidFill>
                  <a:srgbClr val="0C1B2C"/>
                </a:solidFill>
                <a:effectLst/>
                <a:uLnTx/>
                <a:uFillTx/>
                <a:latin typeface="InterVariable"/>
                <a:ea typeface="+mn-ea"/>
                <a:cs typeface="+mn-cs"/>
              </a:rPr>
            </a:br>
            <a:endParaRPr kumimoji="0" lang="en-US" sz="1200" b="0" i="0" u="none" strike="noStrike" kern="1200" cap="none" spc="0" normalizeH="0" baseline="0" noProof="0" dirty="0">
              <a:ln>
                <a:noFill/>
              </a:ln>
              <a:solidFill>
                <a:srgbClr val="000000"/>
              </a:solidFill>
              <a:effectLst/>
              <a:uLnTx/>
              <a:uFillTx/>
              <a:latin typeface="Nexa Light"/>
              <a:ea typeface="+mn-ea"/>
              <a:cs typeface="+mn-cs"/>
            </a:endParaRPr>
          </a:p>
        </p:txBody>
      </p:sp>
      <p:pic>
        <p:nvPicPr>
          <p:cNvPr id="12" name="Picture 11" descr="Shape&#10;&#10;Description automatically generated with low confidence">
            <a:extLst>
              <a:ext uri="{FF2B5EF4-FFF2-40B4-BE49-F238E27FC236}">
                <a16:creationId xmlns:a16="http://schemas.microsoft.com/office/drawing/2014/main" id="{CB9C5575-5142-CA3A-C4DC-A69E1661C67D}"/>
              </a:ext>
            </a:extLst>
          </p:cNvPr>
          <p:cNvPicPr>
            <a:picLocks noChangeAspect="1"/>
          </p:cNvPicPr>
          <p:nvPr/>
        </p:nvPicPr>
        <p:blipFill>
          <a:blip r:embed="rId2" cstate="email">
            <a:extLst>
              <a:ext uri="{28A0092B-C50C-407E-A947-70E740481C1C}">
                <a14:useLocalDpi xmlns:a14="http://schemas.microsoft.com/office/drawing/2010/main"/>
              </a:ext>
            </a:extLst>
          </a:blip>
          <a:stretch>
            <a:fillRect/>
          </a:stretch>
        </p:blipFill>
        <p:spPr>
          <a:xfrm>
            <a:off x="2765022" y="907731"/>
            <a:ext cx="298787" cy="298787"/>
          </a:xfrm>
          <a:prstGeom prst="rect">
            <a:avLst/>
          </a:prstGeom>
        </p:spPr>
      </p:pic>
      <p:pic>
        <p:nvPicPr>
          <p:cNvPr id="13" name="Picture 12" descr="Shape&#10;&#10;Description automatically generated with low confidence">
            <a:extLst>
              <a:ext uri="{FF2B5EF4-FFF2-40B4-BE49-F238E27FC236}">
                <a16:creationId xmlns:a16="http://schemas.microsoft.com/office/drawing/2014/main" id="{26BF6BD9-F09B-7C9C-DBDE-C27330B0E061}"/>
              </a:ext>
            </a:extLst>
          </p:cNvPr>
          <p:cNvPicPr>
            <a:picLocks noChangeAspect="1"/>
          </p:cNvPicPr>
          <p:nvPr/>
        </p:nvPicPr>
        <p:blipFill>
          <a:blip r:embed="rId3" cstate="email">
            <a:extLst>
              <a:ext uri="{28A0092B-C50C-407E-A947-70E740481C1C}">
                <a14:useLocalDpi xmlns:a14="http://schemas.microsoft.com/office/drawing/2010/main"/>
              </a:ext>
            </a:extLst>
          </a:blip>
          <a:stretch>
            <a:fillRect/>
          </a:stretch>
        </p:blipFill>
        <p:spPr>
          <a:xfrm>
            <a:off x="2765022" y="1394414"/>
            <a:ext cx="286059" cy="286059"/>
          </a:xfrm>
          <a:prstGeom prst="rect">
            <a:avLst/>
          </a:prstGeom>
        </p:spPr>
      </p:pic>
      <p:pic>
        <p:nvPicPr>
          <p:cNvPr id="14" name="Picture 13" descr="Shape&#10;&#10;Description automatically generated with low confidence">
            <a:extLst>
              <a:ext uri="{FF2B5EF4-FFF2-40B4-BE49-F238E27FC236}">
                <a16:creationId xmlns:a16="http://schemas.microsoft.com/office/drawing/2014/main" id="{B5957EBB-B70A-BAE2-FF5F-BC10C883349E}"/>
              </a:ext>
            </a:extLst>
          </p:cNvPr>
          <p:cNvPicPr>
            <a:picLocks noChangeAspect="1"/>
          </p:cNvPicPr>
          <p:nvPr/>
        </p:nvPicPr>
        <p:blipFill>
          <a:blip r:embed="rId4" cstate="email">
            <a:extLst>
              <a:ext uri="{28A0092B-C50C-407E-A947-70E740481C1C}">
                <a14:useLocalDpi xmlns:a14="http://schemas.microsoft.com/office/drawing/2010/main"/>
              </a:ext>
            </a:extLst>
          </a:blip>
          <a:stretch>
            <a:fillRect/>
          </a:stretch>
        </p:blipFill>
        <p:spPr>
          <a:xfrm>
            <a:off x="2765022" y="1880422"/>
            <a:ext cx="286059" cy="286059"/>
          </a:xfrm>
          <a:prstGeom prst="rect">
            <a:avLst/>
          </a:prstGeom>
        </p:spPr>
      </p:pic>
      <p:pic>
        <p:nvPicPr>
          <p:cNvPr id="15" name="Picture 14" descr="Shape&#10;&#10;Description automatically generated with low confidence">
            <a:extLst>
              <a:ext uri="{FF2B5EF4-FFF2-40B4-BE49-F238E27FC236}">
                <a16:creationId xmlns:a16="http://schemas.microsoft.com/office/drawing/2014/main" id="{28711790-DAD5-395C-D33F-97AA4A454A43}"/>
              </a:ext>
            </a:extLst>
          </p:cNvPr>
          <p:cNvPicPr>
            <a:picLocks noChangeAspect="1"/>
          </p:cNvPicPr>
          <p:nvPr/>
        </p:nvPicPr>
        <p:blipFill>
          <a:blip r:embed="rId5" cstate="email">
            <a:extLst>
              <a:ext uri="{28A0092B-C50C-407E-A947-70E740481C1C}">
                <a14:useLocalDpi xmlns:a14="http://schemas.microsoft.com/office/drawing/2010/main"/>
              </a:ext>
            </a:extLst>
          </a:blip>
          <a:stretch>
            <a:fillRect/>
          </a:stretch>
        </p:blipFill>
        <p:spPr>
          <a:xfrm>
            <a:off x="2772332" y="3254717"/>
            <a:ext cx="286060" cy="286060"/>
          </a:xfrm>
          <a:prstGeom prst="rect">
            <a:avLst/>
          </a:prstGeom>
        </p:spPr>
      </p:pic>
      <p:pic>
        <p:nvPicPr>
          <p:cNvPr id="16" name="Picture 15" descr="Shape&#10;&#10;Description automatically generated with low confidence">
            <a:extLst>
              <a:ext uri="{FF2B5EF4-FFF2-40B4-BE49-F238E27FC236}">
                <a16:creationId xmlns:a16="http://schemas.microsoft.com/office/drawing/2014/main" id="{0AC54DAC-7DEC-F7C2-2526-A216348BECF7}"/>
              </a:ext>
            </a:extLst>
          </p:cNvPr>
          <p:cNvPicPr>
            <a:picLocks noChangeAspect="1"/>
          </p:cNvPicPr>
          <p:nvPr/>
        </p:nvPicPr>
        <p:blipFill>
          <a:blip r:embed="rId6" cstate="email">
            <a:extLst>
              <a:ext uri="{28A0092B-C50C-407E-A947-70E740481C1C}">
                <a14:useLocalDpi xmlns:a14="http://schemas.microsoft.com/office/drawing/2010/main"/>
              </a:ext>
            </a:extLst>
          </a:blip>
          <a:stretch>
            <a:fillRect/>
          </a:stretch>
        </p:blipFill>
        <p:spPr>
          <a:xfrm>
            <a:off x="2777749" y="3683412"/>
            <a:ext cx="286060" cy="286060"/>
          </a:xfrm>
          <a:prstGeom prst="rect">
            <a:avLst/>
          </a:prstGeom>
        </p:spPr>
      </p:pic>
      <p:pic>
        <p:nvPicPr>
          <p:cNvPr id="17" name="Picture 16" descr="Shape&#10;&#10;Description automatically generated with low confidence">
            <a:extLst>
              <a:ext uri="{FF2B5EF4-FFF2-40B4-BE49-F238E27FC236}">
                <a16:creationId xmlns:a16="http://schemas.microsoft.com/office/drawing/2014/main" id="{E0230507-2501-F3FE-E95C-DEE5E097CC9B}"/>
              </a:ext>
            </a:extLst>
          </p:cNvPr>
          <p:cNvPicPr>
            <a:picLocks noChangeAspect="1"/>
          </p:cNvPicPr>
          <p:nvPr/>
        </p:nvPicPr>
        <p:blipFill>
          <a:blip r:embed="rId7" cstate="email">
            <a:extLst>
              <a:ext uri="{28A0092B-C50C-407E-A947-70E740481C1C}">
                <a14:useLocalDpi xmlns:a14="http://schemas.microsoft.com/office/drawing/2010/main"/>
              </a:ext>
            </a:extLst>
          </a:blip>
          <a:stretch>
            <a:fillRect/>
          </a:stretch>
        </p:blipFill>
        <p:spPr>
          <a:xfrm>
            <a:off x="2777749" y="4081434"/>
            <a:ext cx="294283" cy="294283"/>
          </a:xfrm>
          <a:prstGeom prst="rect">
            <a:avLst/>
          </a:prstGeom>
        </p:spPr>
      </p:pic>
      <p:pic>
        <p:nvPicPr>
          <p:cNvPr id="18" name="Picture 17" descr="Shape&#10;&#10;Description automatically generated with low confidence">
            <a:extLst>
              <a:ext uri="{FF2B5EF4-FFF2-40B4-BE49-F238E27FC236}">
                <a16:creationId xmlns:a16="http://schemas.microsoft.com/office/drawing/2014/main" id="{400591DC-3699-B435-BBB7-C1ADB9C0BED5}"/>
              </a:ext>
            </a:extLst>
          </p:cNvPr>
          <p:cNvPicPr>
            <a:picLocks noChangeAspect="1"/>
          </p:cNvPicPr>
          <p:nvPr/>
        </p:nvPicPr>
        <p:blipFill>
          <a:blip r:embed="rId8" cstate="email">
            <a:extLst>
              <a:ext uri="{28A0092B-C50C-407E-A947-70E740481C1C}">
                <a14:useLocalDpi xmlns:a14="http://schemas.microsoft.com/office/drawing/2010/main"/>
              </a:ext>
            </a:extLst>
          </a:blip>
          <a:stretch>
            <a:fillRect/>
          </a:stretch>
        </p:blipFill>
        <p:spPr>
          <a:xfrm>
            <a:off x="2765023" y="2311846"/>
            <a:ext cx="304948" cy="304948"/>
          </a:xfrm>
          <a:prstGeom prst="rect">
            <a:avLst/>
          </a:prstGeom>
        </p:spPr>
      </p:pic>
      <p:pic>
        <p:nvPicPr>
          <p:cNvPr id="3074" name="Picture 2" descr="GitHub - infobip/infobip-api-php-client: Infobip API client library in PHP  using composer.">
            <a:extLst>
              <a:ext uri="{FF2B5EF4-FFF2-40B4-BE49-F238E27FC236}">
                <a16:creationId xmlns:a16="http://schemas.microsoft.com/office/drawing/2014/main" id="{2BB3BEF2-898B-2F8A-A43D-775B29E11F08}"/>
              </a:ext>
            </a:extLst>
          </p:cNvPr>
          <p:cNvPicPr>
            <a:picLocks noChangeAspect="1" noChangeArrowheads="1"/>
          </p:cNvPicPr>
          <p:nvPr/>
        </p:nvPicPr>
        <p:blipFill>
          <a:blip r:embed="rId9" cstate="email">
            <a:extLst>
              <a:ext uri="{28A0092B-C50C-407E-A947-70E740481C1C}">
                <a14:useLocalDpi xmlns:a14="http://schemas.microsoft.com/office/drawing/2010/main"/>
              </a:ext>
            </a:extLst>
          </a:blip>
          <a:srcRect/>
          <a:stretch>
            <a:fillRect/>
          </a:stretch>
        </p:blipFill>
        <p:spPr bwMode="auto">
          <a:xfrm>
            <a:off x="10540218" y="5866782"/>
            <a:ext cx="1478175" cy="455257"/>
          </a:xfrm>
          <a:prstGeom prst="rect">
            <a:avLst/>
          </a:prstGeom>
          <a:noFill/>
          <a:extLst>
            <a:ext uri="{909E8E84-426E-40DD-AFC4-6F175D3DCCD1}">
              <a14:hiddenFill xmlns:a14="http://schemas.microsoft.com/office/drawing/2010/main">
                <a:solidFill>
                  <a:srgbClr val="FFFFFF"/>
                </a:solidFill>
              </a14:hiddenFill>
            </a:ext>
          </a:extLst>
        </p:spPr>
      </p:pic>
      <p:sp>
        <p:nvSpPr>
          <p:cNvPr id="20" name="TextBox 19">
            <a:extLst>
              <a:ext uri="{FF2B5EF4-FFF2-40B4-BE49-F238E27FC236}">
                <a16:creationId xmlns:a16="http://schemas.microsoft.com/office/drawing/2014/main" id="{10A5A2E4-15E0-73C2-1CB0-371C05258913}"/>
              </a:ext>
            </a:extLst>
          </p:cNvPr>
          <p:cNvSpPr txBox="1"/>
          <p:nvPr/>
        </p:nvSpPr>
        <p:spPr>
          <a:xfrm>
            <a:off x="10492391" y="6275124"/>
            <a:ext cx="1614353" cy="338554"/>
          </a:xfrm>
          <a:prstGeom prst="rect">
            <a:avLst/>
          </a:prstGeom>
          <a:noFill/>
        </p:spPr>
        <p:txBody>
          <a:bodyPr wrap="non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BR" sz="1600" b="0" i="0" u="none" strike="noStrike" kern="1200" cap="none" spc="0" normalizeH="0" baseline="0" noProof="0">
                <a:ln>
                  <a:noFill/>
                </a:ln>
                <a:solidFill>
                  <a:srgbClr val="000000"/>
                </a:solidFill>
                <a:effectLst/>
                <a:uLnTx/>
                <a:uFillTx/>
                <a:latin typeface="Nexa Light" panose="02000000000000000000" pitchFamily="2" charset="0"/>
                <a:ea typeface="+mn-ea"/>
                <a:cs typeface="+mn-cs"/>
              </a:rPr>
              <a:t>Source: Infobip</a:t>
            </a:r>
          </a:p>
        </p:txBody>
      </p:sp>
      <p:pic>
        <p:nvPicPr>
          <p:cNvPr id="2" name="Picture 2">
            <a:extLst>
              <a:ext uri="{FF2B5EF4-FFF2-40B4-BE49-F238E27FC236}">
                <a16:creationId xmlns:a16="http://schemas.microsoft.com/office/drawing/2014/main" id="{20B3C3EA-F4BE-01AA-7A48-289C8E2C5A8D}"/>
              </a:ext>
            </a:extLst>
          </p:cNvPr>
          <p:cNvPicPr>
            <a:picLocks noChangeAspect="1" noChangeArrowheads="1"/>
          </p:cNvPicPr>
          <p:nvPr/>
        </p:nvPicPr>
        <p:blipFill>
          <a:blip r:embed="rId10">
            <a:extLst>
              <a:ext uri="{28A0092B-C50C-407E-A947-70E740481C1C}">
                <a14:useLocalDpi xmlns:a14="http://schemas.microsoft.com/office/drawing/2010/main"/>
              </a:ext>
            </a:extLst>
          </a:blip>
          <a:srcRect/>
          <a:stretch>
            <a:fillRect/>
          </a:stretch>
        </p:blipFill>
        <p:spPr bwMode="auto">
          <a:xfrm>
            <a:off x="236569" y="1315083"/>
            <a:ext cx="2325801" cy="4227833"/>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a:extLst>
              <a:ext uri="{FF2B5EF4-FFF2-40B4-BE49-F238E27FC236}">
                <a16:creationId xmlns:a16="http://schemas.microsoft.com/office/drawing/2014/main" id="{670FEA7C-6EF7-7C86-B896-6A3EA8E0CF8F}"/>
              </a:ext>
            </a:extLst>
          </p:cNvPr>
          <p:cNvPicPr>
            <a:picLocks noChangeAspect="1"/>
          </p:cNvPicPr>
          <p:nvPr/>
        </p:nvPicPr>
        <p:blipFill>
          <a:blip r:embed="rId11" cstate="email">
            <a:extLst>
              <a:ext uri="{28A0092B-C50C-407E-A947-70E740481C1C}">
                <a14:useLocalDpi xmlns:a14="http://schemas.microsoft.com/office/drawing/2010/main"/>
              </a:ext>
            </a:extLst>
          </a:blip>
          <a:stretch>
            <a:fillRect/>
          </a:stretch>
        </p:blipFill>
        <p:spPr>
          <a:xfrm>
            <a:off x="10763098" y="1197027"/>
            <a:ext cx="843023" cy="995128"/>
          </a:xfrm>
          <a:prstGeom prst="rect">
            <a:avLst/>
          </a:prstGeom>
        </p:spPr>
      </p:pic>
    </p:spTree>
    <p:extLst>
      <p:ext uri="{BB962C8B-B14F-4D97-AF65-F5344CB8AC3E}">
        <p14:creationId xmlns:p14="http://schemas.microsoft.com/office/powerpoint/2010/main" val="10050262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ppt/theme/theme2.xml><?xml version="1.0" encoding="utf-8"?>
<a:theme xmlns:a="http://schemas.openxmlformats.org/drawingml/2006/main" name="1_Office Theme">
  <a:themeElements>
    <a:clrScheme name="MEF NEW">
      <a:dk1>
        <a:srgbClr val="000000"/>
      </a:dk1>
      <a:lt1>
        <a:srgbClr val="FFFFFF"/>
      </a:lt1>
      <a:dk2>
        <a:srgbClr val="0D0030"/>
      </a:dk2>
      <a:lt2>
        <a:srgbClr val="5BC2F2"/>
      </a:lt2>
      <a:accent1>
        <a:srgbClr val="F17F18"/>
      </a:accent1>
      <a:accent2>
        <a:srgbClr val="7ABD31"/>
      </a:accent2>
      <a:accent3>
        <a:srgbClr val="2397D5"/>
      </a:accent3>
      <a:accent4>
        <a:srgbClr val="20257C"/>
      </a:accent4>
      <a:accent5>
        <a:srgbClr val="185FAD"/>
      </a:accent5>
      <a:accent6>
        <a:srgbClr val="E10F74"/>
      </a:accent6>
      <a:hlink>
        <a:srgbClr val="41ADE2"/>
      </a:hlink>
      <a:folHlink>
        <a:srgbClr val="E30068"/>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289</Words>
  <Application>Microsoft Office PowerPoint</Application>
  <PresentationFormat>Widescreen</PresentationFormat>
  <Paragraphs>30</Paragraphs>
  <Slides>1</Slides>
  <Notes>0</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1</vt:i4>
      </vt:variant>
    </vt:vector>
  </HeadingPairs>
  <TitlesOfParts>
    <vt:vector size="10" baseType="lpstr">
      <vt:lpstr>Aptos</vt:lpstr>
      <vt:lpstr>Aptos Display</vt:lpstr>
      <vt:lpstr>Arial</vt:lpstr>
      <vt:lpstr>Calibri</vt:lpstr>
      <vt:lpstr>InterVariable</vt:lpstr>
      <vt:lpstr>Nexa Bold</vt:lpstr>
      <vt:lpstr>Nexa Light</vt:lpstr>
      <vt:lpstr>Office Theme</vt:lpstr>
      <vt:lpstr>1_Office Theme</vt:lpstr>
      <vt:lpstr>BRANDS: DIRECT MARKETING (Telekom Deutschland)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Sam Hill</dc:creator>
  <cp:lastModifiedBy>Sam Hill</cp:lastModifiedBy>
  <cp:revision>4</cp:revision>
  <dcterms:created xsi:type="dcterms:W3CDTF">2025-01-08T12:04:19Z</dcterms:created>
  <dcterms:modified xsi:type="dcterms:W3CDTF">2025-01-08T12:06:14Z</dcterms:modified>
</cp:coreProperties>
</file>